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2477"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10/15/2020</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Helvetica Neue"/>
                <a:cs typeface="Helvetica Neue"/>
              </a:defRPr>
            </a:lvl1pPr>
          </a:lstStyle>
          <a:p>
            <a:pPr marL="12700">
              <a:lnSpc>
                <a:spcPct val="100000"/>
              </a:lnSpc>
              <a:spcBef>
                <a:spcPts val="50"/>
              </a:spcBef>
            </a:pPr>
            <a:r>
              <a:rPr spc="-290" dirty="0"/>
              <a:t>Cyber </a:t>
            </a:r>
            <a:r>
              <a:rPr spc="-270" dirty="0"/>
              <a:t>Security </a:t>
            </a:r>
            <a:r>
              <a:rPr spc="-295" dirty="0"/>
              <a:t>Services </a:t>
            </a:r>
            <a:r>
              <a:rPr spc="-60" dirty="0"/>
              <a:t>|</a:t>
            </a:r>
            <a:r>
              <a:rPr spc="-190" dirty="0"/>
              <a:t> </a:t>
            </a:r>
            <a:fld id="{81D60167-4931-47E6-BA6A-407CBD079E47}" type="slidenum">
              <a:rPr spc="-260" dirty="0"/>
              <a:t>‹#›</a:t>
            </a:fld>
            <a:endParaRPr spc="-26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bg1"/>
                </a:solidFill>
                <a:latin typeface="Helvetica Neue"/>
                <a:cs typeface="Helvetica Neue"/>
              </a:defRPr>
            </a:lvl1pPr>
          </a:lstStyle>
          <a:p>
            <a:endParaRPr/>
          </a:p>
        </p:txBody>
      </p:sp>
      <p:sp>
        <p:nvSpPr>
          <p:cNvPr id="3" name="Holder 3"/>
          <p:cNvSpPr>
            <a:spLocks noGrp="1"/>
          </p:cNvSpPr>
          <p:nvPr>
            <p:ph type="body" idx="1"/>
          </p:nvPr>
        </p:nvSpPr>
        <p:spPr/>
        <p:txBody>
          <a:bodyPr lIns="0" tIns="0" rIns="0" bIns="0"/>
          <a:lstStyle>
            <a:lvl1pPr>
              <a:defRPr sz="1400" b="0" i="0">
                <a:solidFill>
                  <a:srgbClr val="AB0E1E"/>
                </a:solidFill>
                <a:latin typeface="Helvetica Neue"/>
                <a:cs typeface="Helvetica Neu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10/15/2020</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Helvetica Neue"/>
                <a:cs typeface="Helvetica Neue"/>
              </a:defRPr>
            </a:lvl1pPr>
          </a:lstStyle>
          <a:p>
            <a:pPr marL="12700">
              <a:lnSpc>
                <a:spcPct val="100000"/>
              </a:lnSpc>
              <a:spcBef>
                <a:spcPts val="50"/>
              </a:spcBef>
            </a:pPr>
            <a:r>
              <a:rPr spc="-290" dirty="0"/>
              <a:t>Cyber </a:t>
            </a:r>
            <a:r>
              <a:rPr spc="-270" dirty="0"/>
              <a:t>Security </a:t>
            </a:r>
            <a:r>
              <a:rPr spc="-295" dirty="0"/>
              <a:t>Services </a:t>
            </a:r>
            <a:r>
              <a:rPr spc="-60" dirty="0"/>
              <a:t>|</a:t>
            </a:r>
            <a:r>
              <a:rPr spc="-190" dirty="0"/>
              <a:t> </a:t>
            </a:r>
            <a:fld id="{81D60167-4931-47E6-BA6A-407CBD079E47}" type="slidenum">
              <a:rPr spc="-260" dirty="0"/>
              <a:t>‹#›</a:t>
            </a:fld>
            <a:endParaRPr spc="-26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005" cy="10692003"/>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1096264"/>
            <a:ext cx="7560309" cy="697230"/>
          </a:xfrm>
          <a:custGeom>
            <a:avLst/>
            <a:gdLst/>
            <a:ahLst/>
            <a:cxnLst/>
            <a:rect l="l" t="t" r="r" b="b"/>
            <a:pathLst>
              <a:path w="7560309" h="697230">
                <a:moveTo>
                  <a:pt x="7560005" y="0"/>
                </a:moveTo>
                <a:lnTo>
                  <a:pt x="0" y="0"/>
                </a:lnTo>
                <a:lnTo>
                  <a:pt x="0" y="697001"/>
                </a:lnTo>
                <a:lnTo>
                  <a:pt x="7560005" y="697001"/>
                </a:lnTo>
                <a:lnTo>
                  <a:pt x="7560005" y="0"/>
                </a:lnTo>
                <a:close/>
              </a:path>
            </a:pathLst>
          </a:custGeom>
          <a:solidFill>
            <a:srgbClr val="AB0E1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0" i="0">
                <a:solidFill>
                  <a:schemeClr val="bg1"/>
                </a:solidFill>
                <a:latin typeface="Helvetica Neue"/>
                <a:cs typeface="Helvetica Neue"/>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10/15/2020</a:t>
            </a:fld>
            <a:endParaRPr lang="en-US"/>
          </a:p>
        </p:txBody>
      </p:sp>
      <p:sp>
        <p:nvSpPr>
          <p:cNvPr id="7" name="Holder 7"/>
          <p:cNvSpPr>
            <a:spLocks noGrp="1"/>
          </p:cNvSpPr>
          <p:nvPr>
            <p:ph type="sldNum" sz="quarter" idx="7"/>
          </p:nvPr>
        </p:nvSpPr>
        <p:spPr/>
        <p:txBody>
          <a:bodyPr lIns="0" tIns="0" rIns="0" bIns="0"/>
          <a:lstStyle>
            <a:lvl1pPr>
              <a:defRPr sz="1000" b="0" i="0">
                <a:solidFill>
                  <a:schemeClr val="bg1"/>
                </a:solidFill>
                <a:latin typeface="Helvetica Neue"/>
                <a:cs typeface="Helvetica Neue"/>
              </a:defRPr>
            </a:lvl1pPr>
          </a:lstStyle>
          <a:p>
            <a:pPr marL="12700">
              <a:lnSpc>
                <a:spcPct val="100000"/>
              </a:lnSpc>
              <a:spcBef>
                <a:spcPts val="50"/>
              </a:spcBef>
            </a:pPr>
            <a:r>
              <a:rPr spc="-290" dirty="0"/>
              <a:t>Cyber </a:t>
            </a:r>
            <a:r>
              <a:rPr spc="-270" dirty="0"/>
              <a:t>Security </a:t>
            </a:r>
            <a:r>
              <a:rPr spc="-295" dirty="0"/>
              <a:t>Services </a:t>
            </a:r>
            <a:r>
              <a:rPr spc="-60" dirty="0"/>
              <a:t>|</a:t>
            </a:r>
            <a:r>
              <a:rPr spc="-190" dirty="0"/>
              <a:t> </a:t>
            </a:r>
            <a:fld id="{81D60167-4931-47E6-BA6A-407CBD079E47}" type="slidenum">
              <a:rPr spc="-260" dirty="0"/>
              <a:t>‹#›</a:t>
            </a:fld>
            <a:endParaRPr spc="-26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
            <a:ext cx="7560005" cy="9570643"/>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934126" y="610579"/>
            <a:ext cx="223520" cy="283845"/>
          </a:xfrm>
          <a:custGeom>
            <a:avLst/>
            <a:gdLst/>
            <a:ahLst/>
            <a:cxnLst/>
            <a:rect l="l" t="t" r="r" b="b"/>
            <a:pathLst>
              <a:path w="223519" h="283844">
                <a:moveTo>
                  <a:pt x="223278" y="0"/>
                </a:moveTo>
                <a:lnTo>
                  <a:pt x="196265" y="0"/>
                </a:lnTo>
                <a:lnTo>
                  <a:pt x="196265" y="239979"/>
                </a:lnTo>
                <a:lnTo>
                  <a:pt x="195465" y="239979"/>
                </a:lnTo>
                <a:lnTo>
                  <a:pt x="30187" y="0"/>
                </a:lnTo>
                <a:lnTo>
                  <a:pt x="0" y="0"/>
                </a:lnTo>
                <a:lnTo>
                  <a:pt x="0" y="283679"/>
                </a:lnTo>
                <a:lnTo>
                  <a:pt x="27012" y="283679"/>
                </a:lnTo>
                <a:lnTo>
                  <a:pt x="27012" y="43700"/>
                </a:lnTo>
                <a:lnTo>
                  <a:pt x="27813" y="43700"/>
                </a:lnTo>
                <a:lnTo>
                  <a:pt x="193090" y="283679"/>
                </a:lnTo>
                <a:lnTo>
                  <a:pt x="223278" y="283679"/>
                </a:lnTo>
                <a:lnTo>
                  <a:pt x="223278" y="0"/>
                </a:lnTo>
                <a:close/>
              </a:path>
            </a:pathLst>
          </a:custGeom>
          <a:solidFill>
            <a:srgbClr val="FFFFFF"/>
          </a:solidFill>
        </p:spPr>
        <p:txBody>
          <a:bodyPr wrap="square" lIns="0" tIns="0" rIns="0" bIns="0" rtlCol="0"/>
          <a:lstStyle/>
          <a:p>
            <a:endParaRPr/>
          </a:p>
        </p:txBody>
      </p:sp>
      <p:sp>
        <p:nvSpPr>
          <p:cNvPr id="18" name="bg object 18"/>
          <p:cNvSpPr/>
          <p:nvPr/>
        </p:nvSpPr>
        <p:spPr>
          <a:xfrm>
            <a:off x="2198330" y="683289"/>
            <a:ext cx="189915" cy="216534"/>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2415259" y="683291"/>
            <a:ext cx="166471" cy="210972"/>
          </a:xfrm>
          <a:prstGeom prst="rect">
            <a:avLst/>
          </a:prstGeom>
          <a:blipFill>
            <a:blip r:embed="rId4" cstate="print"/>
            <a:stretch>
              <a:fillRect/>
            </a:stretch>
          </a:blipFill>
        </p:spPr>
        <p:txBody>
          <a:bodyPr wrap="square" lIns="0" tIns="0" rIns="0" bIns="0" rtlCol="0"/>
          <a:lstStyle/>
          <a:p>
            <a:endParaRPr/>
          </a:p>
        </p:txBody>
      </p:sp>
      <p:sp>
        <p:nvSpPr>
          <p:cNvPr id="20" name="bg object 20"/>
          <p:cNvSpPr/>
          <p:nvPr/>
        </p:nvSpPr>
        <p:spPr>
          <a:xfrm>
            <a:off x="2618752" y="610577"/>
            <a:ext cx="257175" cy="365760"/>
          </a:xfrm>
          <a:custGeom>
            <a:avLst/>
            <a:gdLst/>
            <a:ahLst/>
            <a:cxnLst/>
            <a:rect l="l" t="t" r="r" b="b"/>
            <a:pathLst>
              <a:path w="257175" h="365759">
                <a:moveTo>
                  <a:pt x="183476" y="78663"/>
                </a:moveTo>
                <a:lnTo>
                  <a:pt x="158445" y="78663"/>
                </a:lnTo>
                <a:lnTo>
                  <a:pt x="158445" y="114033"/>
                </a:lnTo>
                <a:lnTo>
                  <a:pt x="158445" y="178790"/>
                </a:lnTo>
                <a:lnTo>
                  <a:pt x="149059" y="222846"/>
                </a:lnTo>
                <a:lnTo>
                  <a:pt x="121094" y="253288"/>
                </a:lnTo>
                <a:lnTo>
                  <a:pt x="92494" y="260235"/>
                </a:lnTo>
                <a:lnTo>
                  <a:pt x="84048" y="259803"/>
                </a:lnTo>
                <a:lnTo>
                  <a:pt x="45681" y="240411"/>
                </a:lnTo>
                <a:lnTo>
                  <a:pt x="27178" y="201599"/>
                </a:lnTo>
                <a:lnTo>
                  <a:pt x="24942" y="178790"/>
                </a:lnTo>
                <a:lnTo>
                  <a:pt x="25184" y="170891"/>
                </a:lnTo>
                <a:lnTo>
                  <a:pt x="33642" y="133159"/>
                </a:lnTo>
                <a:lnTo>
                  <a:pt x="61899" y="101117"/>
                </a:lnTo>
                <a:lnTo>
                  <a:pt x="92494" y="93764"/>
                </a:lnTo>
                <a:lnTo>
                  <a:pt x="101104" y="94246"/>
                </a:lnTo>
                <a:lnTo>
                  <a:pt x="139090" y="115328"/>
                </a:lnTo>
                <a:lnTo>
                  <a:pt x="156438" y="156146"/>
                </a:lnTo>
                <a:lnTo>
                  <a:pt x="158445" y="178790"/>
                </a:lnTo>
                <a:lnTo>
                  <a:pt x="158445" y="114033"/>
                </a:lnTo>
                <a:lnTo>
                  <a:pt x="157645" y="114033"/>
                </a:lnTo>
                <a:lnTo>
                  <a:pt x="155257" y="108470"/>
                </a:lnTo>
                <a:lnTo>
                  <a:pt x="151892" y="103174"/>
                </a:lnTo>
                <a:lnTo>
                  <a:pt x="120891" y="78016"/>
                </a:lnTo>
                <a:lnTo>
                  <a:pt x="100164" y="72707"/>
                </a:lnTo>
                <a:lnTo>
                  <a:pt x="92494" y="72707"/>
                </a:lnTo>
                <a:lnTo>
                  <a:pt x="52959" y="80848"/>
                </a:lnTo>
                <a:lnTo>
                  <a:pt x="18440" y="110464"/>
                </a:lnTo>
                <a:lnTo>
                  <a:pt x="3378" y="145656"/>
                </a:lnTo>
                <a:lnTo>
                  <a:pt x="0" y="178790"/>
                </a:lnTo>
                <a:lnTo>
                  <a:pt x="241" y="186791"/>
                </a:lnTo>
                <a:lnTo>
                  <a:pt x="8051" y="226466"/>
                </a:lnTo>
                <a:lnTo>
                  <a:pt x="34442" y="263474"/>
                </a:lnTo>
                <a:lnTo>
                  <a:pt x="69646" y="279273"/>
                </a:lnTo>
                <a:lnTo>
                  <a:pt x="92494" y="281305"/>
                </a:lnTo>
                <a:lnTo>
                  <a:pt x="103466" y="280593"/>
                </a:lnTo>
                <a:lnTo>
                  <a:pt x="139954" y="263550"/>
                </a:lnTo>
                <a:lnTo>
                  <a:pt x="143141" y="260235"/>
                </a:lnTo>
                <a:lnTo>
                  <a:pt x="146900" y="256336"/>
                </a:lnTo>
                <a:lnTo>
                  <a:pt x="152768" y="248259"/>
                </a:lnTo>
                <a:lnTo>
                  <a:pt x="157645" y="239179"/>
                </a:lnTo>
                <a:lnTo>
                  <a:pt x="158445" y="239179"/>
                </a:lnTo>
                <a:lnTo>
                  <a:pt x="157480" y="284581"/>
                </a:lnTo>
                <a:lnTo>
                  <a:pt x="142951" y="324205"/>
                </a:lnTo>
                <a:lnTo>
                  <a:pt x="108762" y="342836"/>
                </a:lnTo>
                <a:lnTo>
                  <a:pt x="92494" y="344068"/>
                </a:lnTo>
                <a:lnTo>
                  <a:pt x="85598" y="344068"/>
                </a:lnTo>
                <a:lnTo>
                  <a:pt x="48717" y="331762"/>
                </a:lnTo>
                <a:lnTo>
                  <a:pt x="32499" y="303149"/>
                </a:lnTo>
                <a:lnTo>
                  <a:pt x="7467" y="303149"/>
                </a:lnTo>
                <a:lnTo>
                  <a:pt x="25146" y="341845"/>
                </a:lnTo>
                <a:lnTo>
                  <a:pt x="62293" y="361556"/>
                </a:lnTo>
                <a:lnTo>
                  <a:pt x="92494" y="365137"/>
                </a:lnTo>
                <a:lnTo>
                  <a:pt x="104533" y="364718"/>
                </a:lnTo>
                <a:lnTo>
                  <a:pt x="143040" y="354634"/>
                </a:lnTo>
                <a:lnTo>
                  <a:pt x="172110" y="324802"/>
                </a:lnTo>
                <a:lnTo>
                  <a:pt x="183172" y="278053"/>
                </a:lnTo>
                <a:lnTo>
                  <a:pt x="183476" y="239179"/>
                </a:lnTo>
                <a:lnTo>
                  <a:pt x="183476" y="114033"/>
                </a:lnTo>
                <a:lnTo>
                  <a:pt x="183476" y="78663"/>
                </a:lnTo>
                <a:close/>
              </a:path>
              <a:path w="257175" h="365759">
                <a:moveTo>
                  <a:pt x="256590" y="78663"/>
                </a:moveTo>
                <a:lnTo>
                  <a:pt x="231559" y="78663"/>
                </a:lnTo>
                <a:lnTo>
                  <a:pt x="231559" y="283679"/>
                </a:lnTo>
                <a:lnTo>
                  <a:pt x="256590" y="283679"/>
                </a:lnTo>
                <a:lnTo>
                  <a:pt x="256590" y="78663"/>
                </a:lnTo>
                <a:close/>
              </a:path>
              <a:path w="257175" h="365759">
                <a:moveTo>
                  <a:pt x="256590" y="0"/>
                </a:moveTo>
                <a:lnTo>
                  <a:pt x="231559" y="0"/>
                </a:lnTo>
                <a:lnTo>
                  <a:pt x="231559" y="40132"/>
                </a:lnTo>
                <a:lnTo>
                  <a:pt x="256590" y="40132"/>
                </a:lnTo>
                <a:lnTo>
                  <a:pt x="256590" y="0"/>
                </a:lnTo>
                <a:close/>
              </a:path>
            </a:pathLst>
          </a:custGeom>
          <a:solidFill>
            <a:srgbClr val="FFFFFF"/>
          </a:solidFill>
        </p:spPr>
        <p:txBody>
          <a:bodyPr wrap="square" lIns="0" tIns="0" rIns="0" bIns="0" rtlCol="0"/>
          <a:lstStyle/>
          <a:p>
            <a:endParaRPr/>
          </a:p>
        </p:txBody>
      </p:sp>
      <p:sp>
        <p:nvSpPr>
          <p:cNvPr id="21" name="bg object 21"/>
          <p:cNvSpPr/>
          <p:nvPr/>
        </p:nvSpPr>
        <p:spPr>
          <a:xfrm>
            <a:off x="2912296" y="683289"/>
            <a:ext cx="189903" cy="216534"/>
          </a:xfrm>
          <a:prstGeom prst="rect">
            <a:avLst/>
          </a:prstGeom>
          <a:blipFill>
            <a:blip r:embed="rId5" cstate="print"/>
            <a:stretch>
              <a:fillRect/>
            </a:stretch>
          </a:blipFill>
        </p:spPr>
        <p:txBody>
          <a:bodyPr wrap="square" lIns="0" tIns="0" rIns="0" bIns="0" rtlCol="0"/>
          <a:lstStyle/>
          <a:p>
            <a:endParaRPr/>
          </a:p>
        </p:txBody>
      </p:sp>
      <p:sp>
        <p:nvSpPr>
          <p:cNvPr id="22" name="bg object 22"/>
          <p:cNvSpPr/>
          <p:nvPr/>
        </p:nvSpPr>
        <p:spPr>
          <a:xfrm>
            <a:off x="3213845" y="610581"/>
            <a:ext cx="1612679" cy="289245"/>
          </a:xfrm>
          <a:prstGeom prst="rect">
            <a:avLst/>
          </a:prstGeom>
          <a:blipFill>
            <a:blip r:embed="rId6" cstate="print"/>
            <a:stretch>
              <a:fillRect/>
            </a:stretch>
          </a:blipFill>
        </p:spPr>
        <p:txBody>
          <a:bodyPr wrap="square" lIns="0" tIns="0" rIns="0" bIns="0" rtlCol="0"/>
          <a:lstStyle/>
          <a:p>
            <a:endParaRPr/>
          </a:p>
        </p:txBody>
      </p:sp>
      <p:sp>
        <p:nvSpPr>
          <p:cNvPr id="23" name="bg object 23"/>
          <p:cNvSpPr/>
          <p:nvPr/>
        </p:nvSpPr>
        <p:spPr>
          <a:xfrm>
            <a:off x="4989004" y="610590"/>
            <a:ext cx="636905" cy="283845"/>
          </a:xfrm>
          <a:custGeom>
            <a:avLst/>
            <a:gdLst/>
            <a:ahLst/>
            <a:cxnLst/>
            <a:rect l="l" t="t" r="r" b="b"/>
            <a:pathLst>
              <a:path w="636904" h="283844">
                <a:moveTo>
                  <a:pt x="185940" y="260350"/>
                </a:moveTo>
                <a:lnTo>
                  <a:pt x="27012" y="260350"/>
                </a:lnTo>
                <a:lnTo>
                  <a:pt x="27012" y="0"/>
                </a:lnTo>
                <a:lnTo>
                  <a:pt x="0" y="0"/>
                </a:lnTo>
                <a:lnTo>
                  <a:pt x="0" y="260350"/>
                </a:lnTo>
                <a:lnTo>
                  <a:pt x="0" y="283210"/>
                </a:lnTo>
                <a:lnTo>
                  <a:pt x="185940" y="283210"/>
                </a:lnTo>
                <a:lnTo>
                  <a:pt x="185940" y="260350"/>
                </a:lnTo>
                <a:close/>
              </a:path>
              <a:path w="636904" h="283844">
                <a:moveTo>
                  <a:pt x="399288" y="260350"/>
                </a:moveTo>
                <a:lnTo>
                  <a:pt x="240360" y="260350"/>
                </a:lnTo>
                <a:lnTo>
                  <a:pt x="240360" y="0"/>
                </a:lnTo>
                <a:lnTo>
                  <a:pt x="213347" y="0"/>
                </a:lnTo>
                <a:lnTo>
                  <a:pt x="213347" y="260350"/>
                </a:lnTo>
                <a:lnTo>
                  <a:pt x="213347" y="283210"/>
                </a:lnTo>
                <a:lnTo>
                  <a:pt x="399288" y="283210"/>
                </a:lnTo>
                <a:lnTo>
                  <a:pt x="399288" y="260350"/>
                </a:lnTo>
                <a:close/>
              </a:path>
              <a:path w="636904" h="283844">
                <a:moveTo>
                  <a:pt x="636879" y="81051"/>
                </a:moveTo>
                <a:lnTo>
                  <a:pt x="627621" y="39611"/>
                </a:lnTo>
                <a:lnTo>
                  <a:pt x="609854" y="17894"/>
                </a:lnTo>
                <a:lnTo>
                  <a:pt x="609854" y="81051"/>
                </a:lnTo>
                <a:lnTo>
                  <a:pt x="608761" y="94805"/>
                </a:lnTo>
                <a:lnTo>
                  <a:pt x="582968" y="131013"/>
                </a:lnTo>
                <a:lnTo>
                  <a:pt x="546684" y="139052"/>
                </a:lnTo>
                <a:lnTo>
                  <a:pt x="453720" y="139052"/>
                </a:lnTo>
                <a:lnTo>
                  <a:pt x="453720" y="23037"/>
                </a:lnTo>
                <a:lnTo>
                  <a:pt x="546684" y="23037"/>
                </a:lnTo>
                <a:lnTo>
                  <a:pt x="592378" y="37338"/>
                </a:lnTo>
                <a:lnTo>
                  <a:pt x="609854" y="81051"/>
                </a:lnTo>
                <a:lnTo>
                  <a:pt x="609854" y="17894"/>
                </a:lnTo>
                <a:lnTo>
                  <a:pt x="570826" y="1333"/>
                </a:lnTo>
                <a:lnTo>
                  <a:pt x="552653" y="0"/>
                </a:lnTo>
                <a:lnTo>
                  <a:pt x="426694" y="0"/>
                </a:lnTo>
                <a:lnTo>
                  <a:pt x="426694" y="283679"/>
                </a:lnTo>
                <a:lnTo>
                  <a:pt x="453720" y="283679"/>
                </a:lnTo>
                <a:lnTo>
                  <a:pt x="453720" y="162102"/>
                </a:lnTo>
                <a:lnTo>
                  <a:pt x="552653" y="162102"/>
                </a:lnTo>
                <a:lnTo>
                  <a:pt x="594690" y="153733"/>
                </a:lnTo>
                <a:lnTo>
                  <a:pt x="627621" y="122478"/>
                </a:lnTo>
                <a:lnTo>
                  <a:pt x="636511" y="90335"/>
                </a:lnTo>
                <a:lnTo>
                  <a:pt x="636879" y="81051"/>
                </a:lnTo>
                <a:close/>
              </a:path>
            </a:pathLst>
          </a:custGeom>
          <a:solidFill>
            <a:srgbClr val="FFFFFF"/>
          </a:solidFill>
        </p:spPr>
        <p:txBody>
          <a:bodyPr wrap="square" lIns="0" tIns="0" rIns="0" bIns="0" rtlCol="0"/>
          <a:lstStyle/>
          <a:p>
            <a:endParaRPr/>
          </a:p>
        </p:txBody>
      </p:sp>
      <p:sp>
        <p:nvSpPr>
          <p:cNvPr id="24" name="bg object 24"/>
          <p:cNvSpPr/>
          <p:nvPr/>
        </p:nvSpPr>
        <p:spPr>
          <a:xfrm>
            <a:off x="3906787" y="10087908"/>
            <a:ext cx="977176" cy="95313"/>
          </a:xfrm>
          <a:prstGeom prst="rect">
            <a:avLst/>
          </a:prstGeom>
          <a:blipFill>
            <a:blip r:embed="rId7" cstate="print"/>
            <a:stretch>
              <a:fillRect/>
            </a:stretch>
          </a:blipFill>
        </p:spPr>
        <p:txBody>
          <a:bodyPr wrap="square" lIns="0" tIns="0" rIns="0" bIns="0" rtlCol="0"/>
          <a:lstStyle/>
          <a:p>
            <a:endParaRPr/>
          </a:p>
        </p:txBody>
      </p:sp>
      <p:sp>
        <p:nvSpPr>
          <p:cNvPr id="25" name="bg object 25"/>
          <p:cNvSpPr/>
          <p:nvPr/>
        </p:nvSpPr>
        <p:spPr>
          <a:xfrm>
            <a:off x="4972872" y="9878102"/>
            <a:ext cx="2210071" cy="513114"/>
          </a:xfrm>
          <a:prstGeom prst="rect">
            <a:avLst/>
          </a:prstGeom>
          <a:blipFill>
            <a:blip r:embed="rId8" cstate="print"/>
            <a:stretch>
              <a:fillRect/>
            </a:stretch>
          </a:blipFill>
        </p:spPr>
        <p:txBody>
          <a:bodyPr wrap="square" lIns="0" tIns="0" rIns="0" bIns="0" rtlCol="0"/>
          <a:lstStyle/>
          <a:p>
            <a:endParaRPr/>
          </a:p>
        </p:txBody>
      </p:sp>
      <p:sp>
        <p:nvSpPr>
          <p:cNvPr id="26" name="bg object 26"/>
          <p:cNvSpPr/>
          <p:nvPr/>
        </p:nvSpPr>
        <p:spPr>
          <a:xfrm>
            <a:off x="0" y="1948929"/>
            <a:ext cx="3921760" cy="1305560"/>
          </a:xfrm>
          <a:custGeom>
            <a:avLst/>
            <a:gdLst/>
            <a:ahLst/>
            <a:cxnLst/>
            <a:rect l="l" t="t" r="r" b="b"/>
            <a:pathLst>
              <a:path w="3921760" h="1305560">
                <a:moveTo>
                  <a:pt x="3921442" y="0"/>
                </a:moveTo>
                <a:lnTo>
                  <a:pt x="0" y="0"/>
                </a:lnTo>
                <a:lnTo>
                  <a:pt x="0" y="1078191"/>
                </a:lnTo>
                <a:lnTo>
                  <a:pt x="0" y="1305013"/>
                </a:lnTo>
                <a:lnTo>
                  <a:pt x="3921442" y="1305013"/>
                </a:lnTo>
                <a:lnTo>
                  <a:pt x="3921442" y="1078191"/>
                </a:lnTo>
                <a:lnTo>
                  <a:pt x="3921442" y="0"/>
                </a:lnTo>
                <a:close/>
              </a:path>
            </a:pathLst>
          </a:custGeom>
          <a:solidFill>
            <a:srgbClr val="AB0E1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0" i="0">
                <a:solidFill>
                  <a:schemeClr val="bg1"/>
                </a:solidFill>
                <a:latin typeface="Helvetica Neue"/>
                <a:cs typeface="Helvetica Neu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10/15/2020</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Helvetica Neue"/>
                <a:cs typeface="Helvetica Neue"/>
              </a:defRPr>
            </a:lvl1pPr>
          </a:lstStyle>
          <a:p>
            <a:pPr marL="12700">
              <a:lnSpc>
                <a:spcPct val="100000"/>
              </a:lnSpc>
              <a:spcBef>
                <a:spcPts val="50"/>
              </a:spcBef>
            </a:pPr>
            <a:r>
              <a:rPr spc="-290" dirty="0"/>
              <a:t>Cyber </a:t>
            </a:r>
            <a:r>
              <a:rPr spc="-270" dirty="0"/>
              <a:t>Security </a:t>
            </a:r>
            <a:r>
              <a:rPr spc="-295" dirty="0"/>
              <a:t>Services </a:t>
            </a:r>
            <a:r>
              <a:rPr spc="-60" dirty="0"/>
              <a:t>|</a:t>
            </a:r>
            <a:r>
              <a:rPr spc="-190" dirty="0"/>
              <a:t> </a:t>
            </a:r>
            <a:fld id="{81D60167-4931-47E6-BA6A-407CBD079E47}" type="slidenum">
              <a:rPr spc="-260" dirty="0"/>
              <a:t>‹#›</a:t>
            </a:fld>
            <a:endParaRPr spc="-26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10/15/2020</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Helvetica Neue"/>
                <a:cs typeface="Helvetica Neue"/>
              </a:defRPr>
            </a:lvl1pPr>
          </a:lstStyle>
          <a:p>
            <a:pPr marL="12700">
              <a:lnSpc>
                <a:spcPct val="100000"/>
              </a:lnSpc>
              <a:spcBef>
                <a:spcPts val="50"/>
              </a:spcBef>
            </a:pPr>
            <a:r>
              <a:rPr spc="-290" dirty="0"/>
              <a:t>Cyber </a:t>
            </a:r>
            <a:r>
              <a:rPr spc="-270" dirty="0"/>
              <a:t>Security </a:t>
            </a:r>
            <a:r>
              <a:rPr spc="-295" dirty="0"/>
              <a:t>Services </a:t>
            </a:r>
            <a:r>
              <a:rPr spc="-60" dirty="0"/>
              <a:t>|</a:t>
            </a:r>
            <a:r>
              <a:rPr spc="-190" dirty="0"/>
              <a:t> </a:t>
            </a:r>
            <a:fld id="{81D60167-4931-47E6-BA6A-407CBD079E47}" type="slidenum">
              <a:rPr spc="-260" dirty="0"/>
              <a:t>‹#›</a:t>
            </a:fld>
            <a:endParaRPr spc="-26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97805" y="1988670"/>
            <a:ext cx="6167239" cy="589280"/>
          </a:xfrm>
          <a:prstGeom prst="rect">
            <a:avLst/>
          </a:prstGeom>
        </p:spPr>
        <p:txBody>
          <a:bodyPr wrap="square" lIns="0" tIns="0" rIns="0" bIns="0">
            <a:spAutoFit/>
          </a:bodyPr>
          <a:lstStyle>
            <a:lvl1pPr>
              <a:defRPr sz="3700" b="0" i="0">
                <a:solidFill>
                  <a:schemeClr val="bg1"/>
                </a:solidFill>
                <a:latin typeface="Helvetica Neue"/>
                <a:cs typeface="Helvetica Neue"/>
              </a:defRPr>
            </a:lvl1pPr>
          </a:lstStyle>
          <a:p>
            <a:endParaRPr/>
          </a:p>
        </p:txBody>
      </p:sp>
      <p:sp>
        <p:nvSpPr>
          <p:cNvPr id="3" name="Holder 3"/>
          <p:cNvSpPr>
            <a:spLocks noGrp="1"/>
          </p:cNvSpPr>
          <p:nvPr>
            <p:ph type="body" idx="1"/>
          </p:nvPr>
        </p:nvSpPr>
        <p:spPr>
          <a:xfrm>
            <a:off x="865210" y="5307832"/>
            <a:ext cx="5832429" cy="3742054"/>
          </a:xfrm>
          <a:prstGeom prst="rect">
            <a:avLst/>
          </a:prstGeom>
        </p:spPr>
        <p:txBody>
          <a:bodyPr wrap="square" lIns="0" tIns="0" rIns="0" bIns="0">
            <a:spAutoFit/>
          </a:bodyPr>
          <a:lstStyle>
            <a:lvl1pPr>
              <a:defRPr sz="1400" b="0" i="0">
                <a:solidFill>
                  <a:srgbClr val="AB0E1E"/>
                </a:solidFill>
                <a:latin typeface="Helvetica Neue"/>
                <a:cs typeface="Helvetica Neue"/>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10/15/2020</a:t>
            </a:fld>
            <a:endParaRPr lang="en-US"/>
          </a:p>
        </p:txBody>
      </p:sp>
      <p:sp>
        <p:nvSpPr>
          <p:cNvPr id="6" name="Holder 6"/>
          <p:cNvSpPr>
            <a:spLocks noGrp="1"/>
          </p:cNvSpPr>
          <p:nvPr>
            <p:ph type="sldNum" sz="quarter" idx="7"/>
          </p:nvPr>
        </p:nvSpPr>
        <p:spPr>
          <a:xfrm>
            <a:off x="5479032" y="10236651"/>
            <a:ext cx="1650365" cy="173990"/>
          </a:xfrm>
          <a:prstGeom prst="rect">
            <a:avLst/>
          </a:prstGeom>
        </p:spPr>
        <p:txBody>
          <a:bodyPr wrap="square" lIns="0" tIns="0" rIns="0" bIns="0">
            <a:spAutoFit/>
          </a:bodyPr>
          <a:lstStyle>
            <a:lvl1pPr>
              <a:defRPr sz="1000" b="0" i="0">
                <a:solidFill>
                  <a:schemeClr val="bg1"/>
                </a:solidFill>
                <a:latin typeface="Helvetica Neue"/>
                <a:cs typeface="Helvetica Neue"/>
              </a:defRPr>
            </a:lvl1pPr>
          </a:lstStyle>
          <a:p>
            <a:pPr marL="12700">
              <a:lnSpc>
                <a:spcPct val="100000"/>
              </a:lnSpc>
              <a:spcBef>
                <a:spcPts val="50"/>
              </a:spcBef>
            </a:pPr>
            <a:r>
              <a:rPr spc="-290" dirty="0"/>
              <a:t>Cyber </a:t>
            </a:r>
            <a:r>
              <a:rPr spc="-270" dirty="0"/>
              <a:t>Security </a:t>
            </a:r>
            <a:r>
              <a:rPr spc="-295" dirty="0"/>
              <a:t>Services </a:t>
            </a:r>
            <a:r>
              <a:rPr spc="-60" dirty="0"/>
              <a:t>|</a:t>
            </a:r>
            <a:r>
              <a:rPr spc="-190" dirty="0"/>
              <a:t> </a:t>
            </a:r>
            <a:fld id="{81D60167-4931-47E6-BA6A-407CBD079E47}" type="slidenum">
              <a:rPr spc="-260" dirty="0"/>
              <a:t>‹#›</a:t>
            </a:fld>
            <a:endParaRPr spc="-26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nangia-andersen.com/" TargetMode="External"/><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mailto:query@nangia-anderse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8020" y="2176934"/>
            <a:ext cx="2493010" cy="912429"/>
          </a:xfrm>
          <a:prstGeom prst="rect">
            <a:avLst/>
          </a:prstGeom>
        </p:spPr>
        <p:txBody>
          <a:bodyPr vert="horz" wrap="square" lIns="0" tIns="40005" rIns="0" bIns="0" rtlCol="0">
            <a:spAutoFit/>
          </a:bodyPr>
          <a:lstStyle/>
          <a:p>
            <a:pPr marL="12700" marR="5080">
              <a:lnSpc>
                <a:spcPts val="3400"/>
              </a:lnSpc>
              <a:spcBef>
                <a:spcPts val="315"/>
              </a:spcBef>
            </a:pPr>
            <a:r>
              <a:rPr sz="2900" b="0" dirty="0">
                <a:latin typeface="Arial" pitchFamily="34" charset="0"/>
                <a:cs typeface="Arial" pitchFamily="34" charset="0"/>
              </a:rPr>
              <a:t>Cyber Security  Services</a:t>
            </a:r>
            <a:endParaRPr sz="2900" dirty="0">
              <a:latin typeface="Arial" pitchFamily="34" charset="0"/>
              <a:cs typeface="Arial" pitchFamily="34" charset="0"/>
            </a:endParaRPr>
          </a:p>
        </p:txBody>
      </p:sp>
      <p:sp>
        <p:nvSpPr>
          <p:cNvPr id="3" name="object 3"/>
          <p:cNvSpPr/>
          <p:nvPr/>
        </p:nvSpPr>
        <p:spPr>
          <a:xfrm>
            <a:off x="3713695" y="3027121"/>
            <a:ext cx="454025" cy="454025"/>
          </a:xfrm>
          <a:custGeom>
            <a:avLst/>
            <a:gdLst/>
            <a:ahLst/>
            <a:cxnLst/>
            <a:rect l="l" t="t" r="r" b="b"/>
            <a:pathLst>
              <a:path w="454025" h="454025">
                <a:moveTo>
                  <a:pt x="453656" y="0"/>
                </a:moveTo>
                <a:lnTo>
                  <a:pt x="0" y="0"/>
                </a:lnTo>
                <a:lnTo>
                  <a:pt x="0" y="453656"/>
                </a:lnTo>
                <a:lnTo>
                  <a:pt x="453656" y="453656"/>
                </a:lnTo>
                <a:lnTo>
                  <a:pt x="453656" y="0"/>
                </a:lnTo>
                <a:close/>
              </a:path>
            </a:pathLst>
          </a:custGeom>
          <a:solidFill>
            <a:srgbClr val="FFFFFF"/>
          </a:solidFill>
        </p:spPr>
        <p:txBody>
          <a:bodyPr wrap="square" lIns="0" tIns="0" rIns="0" bIns="0" rtlCol="0"/>
          <a:lstStyle/>
          <a:p>
            <a:endParaRPr/>
          </a:p>
        </p:txBody>
      </p:sp>
      <p:sp>
        <p:nvSpPr>
          <p:cNvPr id="4" name="object 4"/>
          <p:cNvSpPr/>
          <p:nvPr/>
        </p:nvSpPr>
        <p:spPr>
          <a:xfrm>
            <a:off x="4249775" y="2706332"/>
            <a:ext cx="227329" cy="227329"/>
          </a:xfrm>
          <a:custGeom>
            <a:avLst/>
            <a:gdLst/>
            <a:ahLst/>
            <a:cxnLst/>
            <a:rect l="l" t="t" r="r" b="b"/>
            <a:pathLst>
              <a:path w="227329" h="227330">
                <a:moveTo>
                  <a:pt x="226822" y="0"/>
                </a:moveTo>
                <a:lnTo>
                  <a:pt x="0" y="0"/>
                </a:lnTo>
                <a:lnTo>
                  <a:pt x="0" y="226834"/>
                </a:lnTo>
                <a:lnTo>
                  <a:pt x="226822" y="226834"/>
                </a:lnTo>
                <a:lnTo>
                  <a:pt x="226822" y="0"/>
                </a:lnTo>
                <a:close/>
              </a:path>
            </a:pathLst>
          </a:custGeom>
          <a:solidFill>
            <a:srgbClr val="FFFFFF"/>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9275" y="2593681"/>
            <a:ext cx="1843405" cy="443711"/>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AB0E1E"/>
                </a:solidFill>
                <a:latin typeface="Arial" pitchFamily="34" charset="0"/>
                <a:cs typeface="Arial" pitchFamily="34" charset="0"/>
              </a:rPr>
              <a:t>Security Architecture &amp;  Transformation</a:t>
            </a:r>
            <a:endParaRPr sz="1400">
              <a:latin typeface="Arial" pitchFamily="34" charset="0"/>
              <a:cs typeface="Arial" pitchFamily="34" charset="0"/>
            </a:endParaRPr>
          </a:p>
        </p:txBody>
      </p:sp>
      <p:sp>
        <p:nvSpPr>
          <p:cNvPr id="3" name="object 3"/>
          <p:cNvSpPr txBox="1"/>
          <p:nvPr/>
        </p:nvSpPr>
        <p:spPr>
          <a:xfrm>
            <a:off x="949275" y="3148747"/>
            <a:ext cx="2174875" cy="3019288"/>
          </a:xfrm>
          <a:prstGeom prst="rect">
            <a:avLst/>
          </a:prstGeom>
        </p:spPr>
        <p:txBody>
          <a:bodyPr vert="horz" wrap="square" lIns="0" tIns="68580" rIns="0" bIns="0" rtlCol="0">
            <a:spAutoFit/>
          </a:bodyPr>
          <a:lstStyle/>
          <a:p>
            <a:pPr marL="170180" indent="-158115">
              <a:lnSpc>
                <a:spcPct val="100000"/>
              </a:lnSpc>
              <a:spcBef>
                <a:spcPts val="540"/>
              </a:spcBef>
              <a:buChar char="•"/>
              <a:tabLst>
                <a:tab pos="170815" algn="l"/>
              </a:tabLst>
            </a:pPr>
            <a:r>
              <a:rPr sz="1050" dirty="0">
                <a:solidFill>
                  <a:srgbClr val="243444"/>
                </a:solidFill>
                <a:latin typeface="Arial" pitchFamily="34" charset="0"/>
                <a:cs typeface="Arial" pitchFamily="34" charset="0"/>
              </a:rPr>
              <a:t>Security solutions</a:t>
            </a:r>
            <a:endParaRPr sz="1050">
              <a:latin typeface="Arial" pitchFamily="34" charset="0"/>
              <a:cs typeface="Arial" pitchFamily="34" charset="0"/>
            </a:endParaRPr>
          </a:p>
          <a:p>
            <a:pPr marL="160655" marR="231140" indent="-148590">
              <a:lnSpc>
                <a:spcPct val="134900"/>
              </a:lnSpc>
              <a:buChar char="•"/>
              <a:tabLst>
                <a:tab pos="170815" algn="l"/>
              </a:tabLst>
            </a:pPr>
            <a:r>
              <a:rPr sz="1050" dirty="0">
                <a:solidFill>
                  <a:srgbClr val="243444"/>
                </a:solidFill>
                <a:latin typeface="Arial" pitchFamily="34" charset="0"/>
                <a:cs typeface="Arial" pitchFamily="34" charset="0"/>
              </a:rPr>
              <a:t>Emerging technology security  (cloud, IOT and social media)</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IT risk strategy &amp; roadmap</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Deployment Reviews</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DevOps Security Architecture</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Threat monitoring &amp; management</a:t>
            </a:r>
            <a:endParaRPr sz="1050">
              <a:latin typeface="Arial" pitchFamily="34" charset="0"/>
              <a:cs typeface="Arial" pitchFamily="34" charset="0"/>
            </a:endParaRPr>
          </a:p>
          <a:p>
            <a:pPr marL="160655" marR="309245" indent="-148590">
              <a:lnSpc>
                <a:spcPct val="134900"/>
              </a:lnSpc>
              <a:buChar char="•"/>
              <a:tabLst>
                <a:tab pos="170815" algn="l"/>
              </a:tabLst>
            </a:pPr>
            <a:r>
              <a:rPr sz="1050" dirty="0">
                <a:solidFill>
                  <a:srgbClr val="243444"/>
                </a:solidFill>
                <a:latin typeface="Arial" pitchFamily="34" charset="0"/>
                <a:cs typeface="Arial" pitchFamily="34" charset="0"/>
              </a:rPr>
              <a:t>Anti phishing &amp; anti malware  monitoring</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Cyber threat intelligence</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Security Operation Center</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Security as a service</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DDOS monitoring</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SCADA/ OT Assessments</a:t>
            </a:r>
            <a:endParaRPr sz="1050">
              <a:latin typeface="Arial" pitchFamily="34" charset="0"/>
              <a:cs typeface="Arial" pitchFamily="34" charset="0"/>
            </a:endParaRPr>
          </a:p>
        </p:txBody>
      </p:sp>
      <p:grpSp>
        <p:nvGrpSpPr>
          <p:cNvPr id="4" name="object 4"/>
          <p:cNvGrpSpPr/>
          <p:nvPr/>
        </p:nvGrpSpPr>
        <p:grpSpPr>
          <a:xfrm>
            <a:off x="565858" y="2417210"/>
            <a:ext cx="3006090" cy="3990340"/>
            <a:chOff x="565858" y="2417210"/>
            <a:chExt cx="3006090" cy="3990340"/>
          </a:xfrm>
        </p:grpSpPr>
        <p:sp>
          <p:nvSpPr>
            <p:cNvPr id="5" name="object 5"/>
            <p:cNvSpPr/>
            <p:nvPr/>
          </p:nvSpPr>
          <p:spPr>
            <a:xfrm>
              <a:off x="706859" y="2423560"/>
              <a:ext cx="2858770" cy="3977640"/>
            </a:xfrm>
            <a:custGeom>
              <a:avLst/>
              <a:gdLst/>
              <a:ahLst/>
              <a:cxnLst/>
              <a:rect l="l" t="t" r="r" b="b"/>
              <a:pathLst>
                <a:path w="2858770" h="3977640">
                  <a:moveTo>
                    <a:pt x="0" y="289090"/>
                  </a:moveTo>
                  <a:lnTo>
                    <a:pt x="0" y="0"/>
                  </a:lnTo>
                  <a:lnTo>
                    <a:pt x="2858516" y="0"/>
                  </a:lnTo>
                  <a:lnTo>
                    <a:pt x="2858516" y="3977640"/>
                  </a:lnTo>
                  <a:lnTo>
                    <a:pt x="0" y="3977640"/>
                  </a:lnTo>
                  <a:lnTo>
                    <a:pt x="0" y="216217"/>
                  </a:lnTo>
                </a:path>
              </a:pathLst>
            </a:custGeom>
            <a:ln w="12700">
              <a:solidFill>
                <a:srgbClr val="AB0E1E"/>
              </a:solidFill>
            </a:ln>
          </p:spPr>
          <p:txBody>
            <a:bodyPr wrap="square" lIns="0" tIns="0" rIns="0" bIns="0" rtlCol="0"/>
            <a:lstStyle/>
            <a:p>
              <a:endParaRPr>
                <a:latin typeface="Arial" pitchFamily="34" charset="0"/>
                <a:cs typeface="Arial" pitchFamily="34" charset="0"/>
              </a:endParaRPr>
            </a:p>
          </p:txBody>
        </p:sp>
        <p:sp>
          <p:nvSpPr>
            <p:cNvPr id="6" name="object 6"/>
            <p:cNvSpPr/>
            <p:nvPr/>
          </p:nvSpPr>
          <p:spPr>
            <a:xfrm>
              <a:off x="565848" y="2566987"/>
              <a:ext cx="282575" cy="282575"/>
            </a:xfrm>
            <a:custGeom>
              <a:avLst/>
              <a:gdLst/>
              <a:ahLst/>
              <a:cxnLst/>
              <a:rect l="l" t="t" r="r" b="b"/>
              <a:pathLst>
                <a:path w="282575" h="282575">
                  <a:moveTo>
                    <a:pt x="282003" y="141008"/>
                  </a:moveTo>
                  <a:lnTo>
                    <a:pt x="274815" y="96431"/>
                  </a:lnTo>
                  <a:lnTo>
                    <a:pt x="254800" y="57734"/>
                  </a:lnTo>
                  <a:lnTo>
                    <a:pt x="224282" y="27203"/>
                  </a:lnTo>
                  <a:lnTo>
                    <a:pt x="185572" y="7188"/>
                  </a:lnTo>
                  <a:lnTo>
                    <a:pt x="140995" y="0"/>
                  </a:lnTo>
                  <a:lnTo>
                    <a:pt x="96431" y="7188"/>
                  </a:lnTo>
                  <a:lnTo>
                    <a:pt x="57734" y="27203"/>
                  </a:lnTo>
                  <a:lnTo>
                    <a:pt x="27203" y="57734"/>
                  </a:lnTo>
                  <a:lnTo>
                    <a:pt x="7188" y="96431"/>
                  </a:lnTo>
                  <a:lnTo>
                    <a:pt x="0" y="141008"/>
                  </a:lnTo>
                  <a:lnTo>
                    <a:pt x="7188" y="185572"/>
                  </a:lnTo>
                  <a:lnTo>
                    <a:pt x="27203" y="224269"/>
                  </a:lnTo>
                  <a:lnTo>
                    <a:pt x="57734" y="254800"/>
                  </a:lnTo>
                  <a:lnTo>
                    <a:pt x="96431" y="274815"/>
                  </a:lnTo>
                  <a:lnTo>
                    <a:pt x="140995" y="282003"/>
                  </a:lnTo>
                  <a:lnTo>
                    <a:pt x="185572" y="274815"/>
                  </a:lnTo>
                  <a:lnTo>
                    <a:pt x="224282" y="254800"/>
                  </a:lnTo>
                  <a:lnTo>
                    <a:pt x="254800" y="224269"/>
                  </a:lnTo>
                  <a:lnTo>
                    <a:pt x="274815" y="185572"/>
                  </a:lnTo>
                  <a:lnTo>
                    <a:pt x="282003" y="141008"/>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grpSp>
      <p:sp>
        <p:nvSpPr>
          <p:cNvPr id="7" name="object 7"/>
          <p:cNvSpPr txBox="1"/>
          <p:nvPr/>
        </p:nvSpPr>
        <p:spPr>
          <a:xfrm>
            <a:off x="987350" y="6893921"/>
            <a:ext cx="150749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AB0E1E"/>
                </a:solidFill>
                <a:latin typeface="Arial" pitchFamily="34" charset="0"/>
                <a:cs typeface="Arial" pitchFamily="34" charset="0"/>
              </a:rPr>
              <a:t>Incident Response</a:t>
            </a:r>
            <a:endParaRPr sz="1400">
              <a:latin typeface="Arial" pitchFamily="34" charset="0"/>
              <a:cs typeface="Arial" pitchFamily="34" charset="0"/>
            </a:endParaRPr>
          </a:p>
        </p:txBody>
      </p:sp>
      <p:sp>
        <p:nvSpPr>
          <p:cNvPr id="8" name="object 8"/>
          <p:cNvSpPr txBox="1"/>
          <p:nvPr/>
        </p:nvSpPr>
        <p:spPr>
          <a:xfrm>
            <a:off x="987350" y="7194999"/>
            <a:ext cx="2287905" cy="879984"/>
          </a:xfrm>
          <a:prstGeom prst="rect">
            <a:avLst/>
          </a:prstGeom>
        </p:spPr>
        <p:txBody>
          <a:bodyPr vert="horz" wrap="square" lIns="0" tIns="68580" rIns="0" bIns="0" rtlCol="0">
            <a:spAutoFit/>
          </a:bodyPr>
          <a:lstStyle/>
          <a:p>
            <a:pPr marL="170180" indent="-158115">
              <a:lnSpc>
                <a:spcPct val="100000"/>
              </a:lnSpc>
              <a:spcBef>
                <a:spcPts val="540"/>
              </a:spcBef>
              <a:buChar char="•"/>
              <a:tabLst>
                <a:tab pos="170815" algn="l"/>
              </a:tabLst>
            </a:pPr>
            <a:r>
              <a:rPr sz="1050" dirty="0">
                <a:solidFill>
                  <a:srgbClr val="243444"/>
                </a:solidFill>
                <a:latin typeface="Arial" pitchFamily="34" charset="0"/>
                <a:cs typeface="Arial" pitchFamily="34" charset="0"/>
              </a:rPr>
              <a:t>Review incident response plan</a:t>
            </a:r>
            <a:endParaRPr sz="1050">
              <a:latin typeface="Arial" pitchFamily="34" charset="0"/>
              <a:cs typeface="Arial" pitchFamily="34" charset="0"/>
            </a:endParaRPr>
          </a:p>
          <a:p>
            <a:pPr marL="160655" marR="5080" indent="-148590">
              <a:lnSpc>
                <a:spcPct val="134900"/>
              </a:lnSpc>
              <a:buChar char="•"/>
              <a:tabLst>
                <a:tab pos="170815" algn="l"/>
              </a:tabLst>
            </a:pPr>
            <a:r>
              <a:rPr sz="1050" dirty="0">
                <a:solidFill>
                  <a:srgbClr val="243444"/>
                </a:solidFill>
                <a:latin typeface="Arial" pitchFamily="34" charset="0"/>
                <a:cs typeface="Arial" pitchFamily="34" charset="0"/>
              </a:rPr>
              <a:t>Develop and test incident response  plan</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Understanding processes</a:t>
            </a:r>
            <a:endParaRPr sz="1050">
              <a:latin typeface="Arial" pitchFamily="34" charset="0"/>
              <a:cs typeface="Arial" pitchFamily="34" charset="0"/>
            </a:endParaRPr>
          </a:p>
        </p:txBody>
      </p:sp>
      <p:sp>
        <p:nvSpPr>
          <p:cNvPr id="9" name="object 9"/>
          <p:cNvSpPr txBox="1"/>
          <p:nvPr/>
        </p:nvSpPr>
        <p:spPr>
          <a:xfrm>
            <a:off x="1172706" y="8058574"/>
            <a:ext cx="1924685" cy="889000"/>
          </a:xfrm>
          <a:prstGeom prst="rect">
            <a:avLst/>
          </a:prstGeom>
        </p:spPr>
        <p:txBody>
          <a:bodyPr vert="horz" wrap="square" lIns="0" tIns="68580" rIns="0" bIns="0" rtlCol="0">
            <a:spAutoFit/>
          </a:bodyPr>
          <a:lstStyle/>
          <a:p>
            <a:pPr marL="170180" indent="-158115">
              <a:lnSpc>
                <a:spcPct val="100000"/>
              </a:lnSpc>
              <a:spcBef>
                <a:spcPts val="540"/>
              </a:spcBef>
              <a:buClr>
                <a:srgbClr val="76848F"/>
              </a:buClr>
              <a:buChar char="•"/>
              <a:tabLst>
                <a:tab pos="170815" algn="l"/>
              </a:tabLst>
            </a:pPr>
            <a:r>
              <a:rPr sz="1050" dirty="0">
                <a:solidFill>
                  <a:srgbClr val="243444"/>
                </a:solidFill>
                <a:latin typeface="Arial" pitchFamily="34" charset="0"/>
                <a:cs typeface="Arial" pitchFamily="34" charset="0"/>
              </a:rPr>
              <a:t>Detection and Reporting</a:t>
            </a:r>
            <a:endParaRPr sz="1050">
              <a:latin typeface="Arial" pitchFamily="34" charset="0"/>
              <a:cs typeface="Arial" pitchFamily="34" charset="0"/>
            </a:endParaRPr>
          </a:p>
          <a:p>
            <a:pPr marL="170180" indent="-158115">
              <a:lnSpc>
                <a:spcPct val="100000"/>
              </a:lnSpc>
              <a:spcBef>
                <a:spcPts val="439"/>
              </a:spcBef>
              <a:buClr>
                <a:srgbClr val="76848F"/>
              </a:buClr>
              <a:buChar char="•"/>
              <a:tabLst>
                <a:tab pos="170815" algn="l"/>
              </a:tabLst>
            </a:pPr>
            <a:r>
              <a:rPr sz="1050" dirty="0">
                <a:solidFill>
                  <a:srgbClr val="243444"/>
                </a:solidFill>
                <a:latin typeface="Arial" pitchFamily="34" charset="0"/>
                <a:cs typeface="Arial" pitchFamily="34" charset="0"/>
              </a:rPr>
              <a:t>Triage and Analysis</a:t>
            </a:r>
            <a:endParaRPr sz="1050">
              <a:latin typeface="Arial" pitchFamily="34" charset="0"/>
              <a:cs typeface="Arial" pitchFamily="34" charset="0"/>
            </a:endParaRPr>
          </a:p>
          <a:p>
            <a:pPr marL="170180" indent="-158115">
              <a:lnSpc>
                <a:spcPct val="100000"/>
              </a:lnSpc>
              <a:spcBef>
                <a:spcPts val="439"/>
              </a:spcBef>
              <a:buClr>
                <a:srgbClr val="76848F"/>
              </a:buClr>
              <a:buChar char="•"/>
              <a:tabLst>
                <a:tab pos="170815" algn="l"/>
              </a:tabLst>
            </a:pPr>
            <a:r>
              <a:rPr sz="1050" dirty="0">
                <a:solidFill>
                  <a:srgbClr val="243444"/>
                </a:solidFill>
                <a:latin typeface="Arial" pitchFamily="34" charset="0"/>
                <a:cs typeface="Arial" pitchFamily="34" charset="0"/>
              </a:rPr>
              <a:t>Containment &amp; Neutralization</a:t>
            </a:r>
            <a:endParaRPr sz="1050">
              <a:latin typeface="Arial" pitchFamily="34" charset="0"/>
              <a:cs typeface="Arial" pitchFamily="34" charset="0"/>
            </a:endParaRPr>
          </a:p>
          <a:p>
            <a:pPr marL="170180" indent="-158115">
              <a:lnSpc>
                <a:spcPct val="100000"/>
              </a:lnSpc>
              <a:spcBef>
                <a:spcPts val="439"/>
              </a:spcBef>
              <a:buClr>
                <a:srgbClr val="76848F"/>
              </a:buClr>
              <a:buChar char="•"/>
              <a:tabLst>
                <a:tab pos="170815" algn="l"/>
              </a:tabLst>
            </a:pPr>
            <a:r>
              <a:rPr sz="1050" dirty="0">
                <a:solidFill>
                  <a:srgbClr val="243444"/>
                </a:solidFill>
                <a:latin typeface="Arial" pitchFamily="34" charset="0"/>
                <a:cs typeface="Arial" pitchFamily="34" charset="0"/>
              </a:rPr>
              <a:t>Post incident</a:t>
            </a:r>
            <a:endParaRPr sz="1050">
              <a:latin typeface="Arial" pitchFamily="34" charset="0"/>
              <a:cs typeface="Arial" pitchFamily="34" charset="0"/>
            </a:endParaRPr>
          </a:p>
        </p:txBody>
      </p:sp>
      <p:sp>
        <p:nvSpPr>
          <p:cNvPr id="10" name="object 10"/>
          <p:cNvSpPr txBox="1"/>
          <p:nvPr/>
        </p:nvSpPr>
        <p:spPr>
          <a:xfrm>
            <a:off x="987350" y="8922149"/>
            <a:ext cx="2162175" cy="449097"/>
          </a:xfrm>
          <a:prstGeom prst="rect">
            <a:avLst/>
          </a:prstGeom>
        </p:spPr>
        <p:txBody>
          <a:bodyPr vert="horz" wrap="square" lIns="0" tIns="12700" rIns="0" bIns="0" rtlCol="0">
            <a:spAutoFit/>
          </a:bodyPr>
          <a:lstStyle/>
          <a:p>
            <a:pPr marL="160655" marR="5080" indent="-148590">
              <a:lnSpc>
                <a:spcPct val="134900"/>
              </a:lnSpc>
              <a:spcBef>
                <a:spcPts val="100"/>
              </a:spcBef>
              <a:buChar char="•"/>
              <a:tabLst>
                <a:tab pos="170815" algn="l"/>
              </a:tabLst>
            </a:pPr>
            <a:r>
              <a:rPr sz="1050" dirty="0">
                <a:solidFill>
                  <a:srgbClr val="243444"/>
                </a:solidFill>
                <a:latin typeface="Arial" pitchFamily="34" charset="0"/>
                <a:cs typeface="Arial" pitchFamily="34" charset="0"/>
              </a:rPr>
              <a:t>Solution to automate the incident  management</a:t>
            </a:r>
            <a:endParaRPr sz="1050">
              <a:latin typeface="Arial" pitchFamily="34" charset="0"/>
              <a:cs typeface="Arial" pitchFamily="34" charset="0"/>
            </a:endParaRPr>
          </a:p>
        </p:txBody>
      </p:sp>
      <p:sp>
        <p:nvSpPr>
          <p:cNvPr id="11" name="object 11"/>
          <p:cNvSpPr/>
          <p:nvPr/>
        </p:nvSpPr>
        <p:spPr>
          <a:xfrm>
            <a:off x="3894677" y="2423566"/>
            <a:ext cx="2872105" cy="3977640"/>
          </a:xfrm>
          <a:custGeom>
            <a:avLst/>
            <a:gdLst/>
            <a:ahLst/>
            <a:cxnLst/>
            <a:rect l="l" t="t" r="r" b="b"/>
            <a:pathLst>
              <a:path w="2872104" h="3977640">
                <a:moveTo>
                  <a:pt x="0" y="640715"/>
                </a:moveTo>
                <a:lnTo>
                  <a:pt x="0" y="0"/>
                </a:lnTo>
                <a:lnTo>
                  <a:pt x="2871533" y="0"/>
                </a:lnTo>
                <a:lnTo>
                  <a:pt x="2871533" y="3977640"/>
                </a:lnTo>
                <a:lnTo>
                  <a:pt x="0" y="3977640"/>
                </a:lnTo>
                <a:lnTo>
                  <a:pt x="0" y="640715"/>
                </a:lnTo>
              </a:path>
            </a:pathLst>
          </a:custGeom>
          <a:ln w="12700">
            <a:solidFill>
              <a:srgbClr val="AB0E1E"/>
            </a:solidFill>
          </a:ln>
        </p:spPr>
        <p:txBody>
          <a:bodyPr wrap="square" lIns="0" tIns="0" rIns="0" bIns="0" rtlCol="0"/>
          <a:lstStyle/>
          <a:p>
            <a:endParaRPr>
              <a:latin typeface="Arial" pitchFamily="34" charset="0"/>
              <a:cs typeface="Arial" pitchFamily="34" charset="0"/>
            </a:endParaRPr>
          </a:p>
        </p:txBody>
      </p:sp>
      <p:sp>
        <p:nvSpPr>
          <p:cNvPr id="12" name="object 12"/>
          <p:cNvSpPr txBox="1"/>
          <p:nvPr/>
        </p:nvSpPr>
        <p:spPr>
          <a:xfrm>
            <a:off x="4130272" y="2593681"/>
            <a:ext cx="2502535" cy="443711"/>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AB0E1E"/>
                </a:solidFill>
                <a:latin typeface="Arial" pitchFamily="34" charset="0"/>
                <a:cs typeface="Arial" pitchFamily="34" charset="0"/>
              </a:rPr>
              <a:t>Business Continuity Planning &amp;  Disaster Recovery</a:t>
            </a:r>
            <a:endParaRPr sz="1400">
              <a:latin typeface="Arial" pitchFamily="34" charset="0"/>
              <a:cs typeface="Arial" pitchFamily="34" charset="0"/>
            </a:endParaRPr>
          </a:p>
        </p:txBody>
      </p:sp>
      <p:sp>
        <p:nvSpPr>
          <p:cNvPr id="13" name="object 13"/>
          <p:cNvSpPr txBox="1"/>
          <p:nvPr/>
        </p:nvSpPr>
        <p:spPr>
          <a:xfrm>
            <a:off x="4130272" y="3141058"/>
            <a:ext cx="2396490" cy="2375522"/>
          </a:xfrm>
          <a:prstGeom prst="rect">
            <a:avLst/>
          </a:prstGeom>
        </p:spPr>
        <p:txBody>
          <a:bodyPr vert="horz" wrap="square" lIns="0" tIns="12700" rIns="0" bIns="0" rtlCol="0">
            <a:spAutoFit/>
          </a:bodyPr>
          <a:lstStyle/>
          <a:p>
            <a:pPr marL="160655" marR="24130" indent="-148590">
              <a:lnSpc>
                <a:spcPct val="134900"/>
              </a:lnSpc>
              <a:spcBef>
                <a:spcPts val="100"/>
              </a:spcBef>
              <a:buChar char="•"/>
              <a:tabLst>
                <a:tab pos="170815" algn="l"/>
              </a:tabLst>
            </a:pPr>
            <a:r>
              <a:rPr sz="1050" dirty="0">
                <a:solidFill>
                  <a:srgbClr val="243444"/>
                </a:solidFill>
                <a:latin typeface="Arial" pitchFamily="34" charset="0"/>
                <a:cs typeface="Arial" pitchFamily="34" charset="0"/>
              </a:rPr>
              <a:t>Develop and test business continuity  and disaster recovery plan</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Business  Process   Review</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Business  Impact  Analysis</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Risk Assessment</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Recovery  Time Objective</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Recovery  Point Objective</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Assessing business requirements</a:t>
            </a:r>
            <a:endParaRPr sz="1050">
              <a:latin typeface="Arial" pitchFamily="34" charset="0"/>
              <a:cs typeface="Arial" pitchFamily="34" charset="0"/>
            </a:endParaRPr>
          </a:p>
          <a:p>
            <a:pPr marL="160655" marR="5080" indent="-148590">
              <a:lnSpc>
                <a:spcPct val="134900"/>
              </a:lnSpc>
              <a:buChar char="•"/>
              <a:tabLst>
                <a:tab pos="170815" algn="l"/>
              </a:tabLst>
            </a:pPr>
            <a:r>
              <a:rPr sz="1050" dirty="0">
                <a:solidFill>
                  <a:srgbClr val="243444"/>
                </a:solidFill>
                <a:latin typeface="Arial" pitchFamily="34" charset="0"/>
                <a:cs typeface="Arial" pitchFamily="34" charset="0"/>
              </a:rPr>
              <a:t>Solutions to setup the state of art DC  and DR sites</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Project management</a:t>
            </a:r>
            <a:endParaRPr sz="1050">
              <a:latin typeface="Arial" pitchFamily="34" charset="0"/>
              <a:cs typeface="Arial" pitchFamily="34" charset="0"/>
            </a:endParaRPr>
          </a:p>
        </p:txBody>
      </p:sp>
      <p:grpSp>
        <p:nvGrpSpPr>
          <p:cNvPr id="14" name="object 14"/>
          <p:cNvGrpSpPr/>
          <p:nvPr/>
        </p:nvGrpSpPr>
        <p:grpSpPr>
          <a:xfrm>
            <a:off x="565858" y="6699660"/>
            <a:ext cx="3006090" cy="2962275"/>
            <a:chOff x="565858" y="6699660"/>
            <a:chExt cx="3006090" cy="2962275"/>
          </a:xfrm>
        </p:grpSpPr>
        <p:sp>
          <p:nvSpPr>
            <p:cNvPr id="15" name="object 15"/>
            <p:cNvSpPr/>
            <p:nvPr/>
          </p:nvSpPr>
          <p:spPr>
            <a:xfrm>
              <a:off x="706859" y="6706010"/>
              <a:ext cx="2858770" cy="2949575"/>
            </a:xfrm>
            <a:custGeom>
              <a:avLst/>
              <a:gdLst/>
              <a:ahLst/>
              <a:cxnLst/>
              <a:rect l="l" t="t" r="r" b="b"/>
              <a:pathLst>
                <a:path w="2858770" h="2949575">
                  <a:moveTo>
                    <a:pt x="0" y="475030"/>
                  </a:moveTo>
                  <a:lnTo>
                    <a:pt x="0" y="0"/>
                  </a:lnTo>
                  <a:lnTo>
                    <a:pt x="2858516" y="0"/>
                  </a:lnTo>
                  <a:lnTo>
                    <a:pt x="2858516" y="2949054"/>
                  </a:lnTo>
                  <a:lnTo>
                    <a:pt x="0" y="2949054"/>
                  </a:lnTo>
                  <a:lnTo>
                    <a:pt x="0" y="475030"/>
                  </a:lnTo>
                </a:path>
              </a:pathLst>
            </a:custGeom>
            <a:ln w="12700">
              <a:solidFill>
                <a:srgbClr val="AB0E1E"/>
              </a:solidFill>
            </a:ln>
          </p:spPr>
          <p:txBody>
            <a:bodyPr wrap="square" lIns="0" tIns="0" rIns="0" bIns="0" rtlCol="0"/>
            <a:lstStyle/>
            <a:p>
              <a:endParaRPr>
                <a:latin typeface="Arial" pitchFamily="34" charset="0"/>
                <a:cs typeface="Arial" pitchFamily="34" charset="0"/>
              </a:endParaRPr>
            </a:p>
          </p:txBody>
        </p:sp>
        <p:sp>
          <p:nvSpPr>
            <p:cNvPr id="16" name="object 16"/>
            <p:cNvSpPr/>
            <p:nvPr/>
          </p:nvSpPr>
          <p:spPr>
            <a:xfrm>
              <a:off x="565848" y="6873747"/>
              <a:ext cx="282575" cy="282575"/>
            </a:xfrm>
            <a:custGeom>
              <a:avLst/>
              <a:gdLst/>
              <a:ahLst/>
              <a:cxnLst/>
              <a:rect l="l" t="t" r="r" b="b"/>
              <a:pathLst>
                <a:path w="282575" h="282575">
                  <a:moveTo>
                    <a:pt x="282003" y="141008"/>
                  </a:moveTo>
                  <a:lnTo>
                    <a:pt x="274815" y="96443"/>
                  </a:lnTo>
                  <a:lnTo>
                    <a:pt x="254800" y="57734"/>
                  </a:lnTo>
                  <a:lnTo>
                    <a:pt x="224282" y="27203"/>
                  </a:lnTo>
                  <a:lnTo>
                    <a:pt x="185572" y="7188"/>
                  </a:lnTo>
                  <a:lnTo>
                    <a:pt x="140995" y="0"/>
                  </a:lnTo>
                  <a:lnTo>
                    <a:pt x="96431" y="7188"/>
                  </a:lnTo>
                  <a:lnTo>
                    <a:pt x="57734" y="27203"/>
                  </a:lnTo>
                  <a:lnTo>
                    <a:pt x="27203" y="57734"/>
                  </a:lnTo>
                  <a:lnTo>
                    <a:pt x="7188" y="96443"/>
                  </a:lnTo>
                  <a:lnTo>
                    <a:pt x="0" y="141008"/>
                  </a:lnTo>
                  <a:lnTo>
                    <a:pt x="7188" y="185572"/>
                  </a:lnTo>
                  <a:lnTo>
                    <a:pt x="27203" y="224282"/>
                  </a:lnTo>
                  <a:lnTo>
                    <a:pt x="57734" y="254812"/>
                  </a:lnTo>
                  <a:lnTo>
                    <a:pt x="96431" y="274828"/>
                  </a:lnTo>
                  <a:lnTo>
                    <a:pt x="140995" y="282016"/>
                  </a:lnTo>
                  <a:lnTo>
                    <a:pt x="185572" y="274828"/>
                  </a:lnTo>
                  <a:lnTo>
                    <a:pt x="224282" y="254812"/>
                  </a:lnTo>
                  <a:lnTo>
                    <a:pt x="254800" y="224282"/>
                  </a:lnTo>
                  <a:lnTo>
                    <a:pt x="274815" y="185572"/>
                  </a:lnTo>
                  <a:lnTo>
                    <a:pt x="282003" y="141008"/>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grpSp>
      <p:sp>
        <p:nvSpPr>
          <p:cNvPr id="17" name="object 17"/>
          <p:cNvSpPr txBox="1"/>
          <p:nvPr/>
        </p:nvSpPr>
        <p:spPr>
          <a:xfrm>
            <a:off x="4136714" y="6893921"/>
            <a:ext cx="1481455" cy="443711"/>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AB0E1E"/>
                </a:solidFill>
                <a:latin typeface="Arial" pitchFamily="34" charset="0"/>
                <a:cs typeface="Arial" pitchFamily="34" charset="0"/>
              </a:rPr>
              <a:t>Cyber Forensics &amp;  Investigations</a:t>
            </a:r>
            <a:endParaRPr sz="1400">
              <a:latin typeface="Arial" pitchFamily="34" charset="0"/>
              <a:cs typeface="Arial" pitchFamily="34" charset="0"/>
            </a:endParaRPr>
          </a:p>
        </p:txBody>
      </p:sp>
      <p:sp>
        <p:nvSpPr>
          <p:cNvPr id="18" name="object 18"/>
          <p:cNvSpPr txBox="1"/>
          <p:nvPr/>
        </p:nvSpPr>
        <p:spPr>
          <a:xfrm>
            <a:off x="4136714" y="7417150"/>
            <a:ext cx="2154555" cy="1529137"/>
          </a:xfrm>
          <a:prstGeom prst="rect">
            <a:avLst/>
          </a:prstGeom>
        </p:spPr>
        <p:txBody>
          <a:bodyPr vert="horz" wrap="square" lIns="0" tIns="68580" rIns="0" bIns="0" rtlCol="0">
            <a:spAutoFit/>
          </a:bodyPr>
          <a:lstStyle/>
          <a:p>
            <a:pPr marL="170180" indent="-158115">
              <a:lnSpc>
                <a:spcPct val="100000"/>
              </a:lnSpc>
              <a:spcBef>
                <a:spcPts val="540"/>
              </a:spcBef>
              <a:buChar char="•"/>
              <a:tabLst>
                <a:tab pos="170815" algn="l"/>
              </a:tabLst>
            </a:pPr>
            <a:r>
              <a:rPr sz="1050" dirty="0">
                <a:solidFill>
                  <a:srgbClr val="243444"/>
                </a:solidFill>
                <a:latin typeface="Arial" pitchFamily="34" charset="0"/>
                <a:cs typeface="Arial" pitchFamily="34" charset="0"/>
              </a:rPr>
              <a:t>Rapid response to Incident</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Immediate identification of cause</a:t>
            </a:r>
            <a:endParaRPr sz="1050">
              <a:latin typeface="Arial" pitchFamily="34" charset="0"/>
              <a:cs typeface="Arial" pitchFamily="34" charset="0"/>
            </a:endParaRPr>
          </a:p>
          <a:p>
            <a:pPr marL="160655" marR="510540" indent="-148590">
              <a:lnSpc>
                <a:spcPct val="134900"/>
              </a:lnSpc>
              <a:buChar char="•"/>
              <a:tabLst>
                <a:tab pos="170815" algn="l"/>
              </a:tabLst>
            </a:pPr>
            <a:r>
              <a:rPr sz="1050" dirty="0">
                <a:solidFill>
                  <a:srgbClr val="243444"/>
                </a:solidFill>
                <a:latin typeface="Arial" pitchFamily="34" charset="0"/>
                <a:cs typeface="Arial" pitchFamily="34" charset="0"/>
              </a:rPr>
              <a:t>Support in implementing  remediations</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Security solutions</a:t>
            </a:r>
            <a:endParaRPr sz="1050">
              <a:latin typeface="Arial" pitchFamily="34" charset="0"/>
              <a:cs typeface="Arial" pitchFamily="34" charset="0"/>
            </a:endParaRPr>
          </a:p>
          <a:p>
            <a:pPr marL="160655" marR="212090" indent="-148590">
              <a:lnSpc>
                <a:spcPct val="134900"/>
              </a:lnSpc>
              <a:buChar char="•"/>
              <a:tabLst>
                <a:tab pos="170815" algn="l"/>
              </a:tabLst>
            </a:pPr>
            <a:r>
              <a:rPr sz="1050" dirty="0">
                <a:solidFill>
                  <a:srgbClr val="243444"/>
                </a:solidFill>
                <a:latin typeface="Arial" pitchFamily="34" charset="0"/>
                <a:cs typeface="Arial" pitchFamily="34" charset="0"/>
              </a:rPr>
              <a:t>Help in preparing response to  regulators</a:t>
            </a:r>
            <a:endParaRPr sz="1050">
              <a:latin typeface="Arial" pitchFamily="34" charset="0"/>
              <a:cs typeface="Arial" pitchFamily="34" charset="0"/>
            </a:endParaRPr>
          </a:p>
        </p:txBody>
      </p:sp>
      <p:grpSp>
        <p:nvGrpSpPr>
          <p:cNvPr id="19" name="object 19"/>
          <p:cNvGrpSpPr/>
          <p:nvPr/>
        </p:nvGrpSpPr>
        <p:grpSpPr>
          <a:xfrm>
            <a:off x="3753676" y="6699660"/>
            <a:ext cx="3019425" cy="2962275"/>
            <a:chOff x="3753676" y="6699660"/>
            <a:chExt cx="3019425" cy="2962275"/>
          </a:xfrm>
        </p:grpSpPr>
        <p:sp>
          <p:nvSpPr>
            <p:cNvPr id="20" name="object 20"/>
            <p:cNvSpPr/>
            <p:nvPr/>
          </p:nvSpPr>
          <p:spPr>
            <a:xfrm>
              <a:off x="3894677" y="6706010"/>
              <a:ext cx="2872105" cy="2949575"/>
            </a:xfrm>
            <a:custGeom>
              <a:avLst/>
              <a:gdLst/>
              <a:ahLst/>
              <a:cxnLst/>
              <a:rect l="l" t="t" r="r" b="b"/>
              <a:pathLst>
                <a:path w="2872104" h="2949575">
                  <a:moveTo>
                    <a:pt x="0" y="475030"/>
                  </a:moveTo>
                  <a:lnTo>
                    <a:pt x="0" y="0"/>
                  </a:lnTo>
                  <a:lnTo>
                    <a:pt x="2871533" y="0"/>
                  </a:lnTo>
                  <a:lnTo>
                    <a:pt x="2871533" y="2949054"/>
                  </a:lnTo>
                  <a:lnTo>
                    <a:pt x="0" y="2949054"/>
                  </a:lnTo>
                  <a:lnTo>
                    <a:pt x="0" y="475030"/>
                  </a:lnTo>
                </a:path>
              </a:pathLst>
            </a:custGeom>
            <a:ln w="12700">
              <a:solidFill>
                <a:srgbClr val="AB0E1E"/>
              </a:solidFill>
            </a:ln>
          </p:spPr>
          <p:txBody>
            <a:bodyPr wrap="square" lIns="0" tIns="0" rIns="0" bIns="0" rtlCol="0"/>
            <a:lstStyle/>
            <a:p>
              <a:endParaRPr>
                <a:latin typeface="Arial" pitchFamily="34" charset="0"/>
                <a:cs typeface="Arial" pitchFamily="34" charset="0"/>
              </a:endParaRPr>
            </a:p>
          </p:txBody>
        </p:sp>
        <p:sp>
          <p:nvSpPr>
            <p:cNvPr id="21" name="object 21"/>
            <p:cNvSpPr/>
            <p:nvPr/>
          </p:nvSpPr>
          <p:spPr>
            <a:xfrm>
              <a:off x="3753675" y="6873747"/>
              <a:ext cx="282575" cy="282575"/>
            </a:xfrm>
            <a:custGeom>
              <a:avLst/>
              <a:gdLst/>
              <a:ahLst/>
              <a:cxnLst/>
              <a:rect l="l" t="t" r="r" b="b"/>
              <a:pathLst>
                <a:path w="282575" h="282575">
                  <a:moveTo>
                    <a:pt x="282003" y="141008"/>
                  </a:moveTo>
                  <a:lnTo>
                    <a:pt x="274815" y="96443"/>
                  </a:lnTo>
                  <a:lnTo>
                    <a:pt x="254787" y="57734"/>
                  </a:lnTo>
                  <a:lnTo>
                    <a:pt x="224269" y="27203"/>
                  </a:lnTo>
                  <a:lnTo>
                    <a:pt x="185559" y="7188"/>
                  </a:lnTo>
                  <a:lnTo>
                    <a:pt x="140995" y="0"/>
                  </a:lnTo>
                  <a:lnTo>
                    <a:pt x="96431" y="7188"/>
                  </a:lnTo>
                  <a:lnTo>
                    <a:pt x="57721" y="27203"/>
                  </a:lnTo>
                  <a:lnTo>
                    <a:pt x="27203" y="57734"/>
                  </a:lnTo>
                  <a:lnTo>
                    <a:pt x="7188" y="96443"/>
                  </a:lnTo>
                  <a:lnTo>
                    <a:pt x="0" y="141008"/>
                  </a:lnTo>
                  <a:lnTo>
                    <a:pt x="7188" y="185572"/>
                  </a:lnTo>
                  <a:lnTo>
                    <a:pt x="27203" y="224282"/>
                  </a:lnTo>
                  <a:lnTo>
                    <a:pt x="57721" y="254812"/>
                  </a:lnTo>
                  <a:lnTo>
                    <a:pt x="96431" y="274828"/>
                  </a:lnTo>
                  <a:lnTo>
                    <a:pt x="140995" y="282016"/>
                  </a:lnTo>
                  <a:lnTo>
                    <a:pt x="185559" y="274828"/>
                  </a:lnTo>
                  <a:lnTo>
                    <a:pt x="224269" y="254812"/>
                  </a:lnTo>
                  <a:lnTo>
                    <a:pt x="254787" y="224282"/>
                  </a:lnTo>
                  <a:lnTo>
                    <a:pt x="274815" y="185572"/>
                  </a:lnTo>
                  <a:lnTo>
                    <a:pt x="282003" y="141008"/>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grpSp>
      <p:sp>
        <p:nvSpPr>
          <p:cNvPr id="22" name="object 22"/>
          <p:cNvSpPr/>
          <p:nvPr/>
        </p:nvSpPr>
        <p:spPr>
          <a:xfrm>
            <a:off x="0" y="0"/>
            <a:ext cx="7560005" cy="2091220"/>
          </a:xfrm>
          <a:prstGeom prst="rect">
            <a:avLst/>
          </a:prstGeom>
          <a:blipFill>
            <a:blip r:embed="rId2" cstate="print"/>
            <a:stretch>
              <a:fillRect/>
            </a:stretch>
          </a:blipFill>
        </p:spPr>
        <p:txBody>
          <a:bodyPr wrap="square" lIns="0" tIns="0" rIns="0" bIns="0" rtlCol="0"/>
          <a:lstStyle/>
          <a:p>
            <a:endParaRPr/>
          </a:p>
        </p:txBody>
      </p:sp>
      <p:sp>
        <p:nvSpPr>
          <p:cNvPr id="23" name="object 23"/>
          <p:cNvSpPr txBox="1"/>
          <p:nvPr/>
        </p:nvSpPr>
        <p:spPr>
          <a:xfrm>
            <a:off x="657702" y="2610319"/>
            <a:ext cx="97155" cy="321242"/>
          </a:xfrm>
          <a:prstGeom prst="rect">
            <a:avLst/>
          </a:prstGeom>
        </p:spPr>
        <p:txBody>
          <a:bodyPr vert="horz" wrap="square" lIns="0" tIns="13335" rIns="0" bIns="0" rtlCol="0">
            <a:spAutoFit/>
          </a:bodyPr>
          <a:lstStyle/>
          <a:p>
            <a:pPr marL="12700">
              <a:lnSpc>
                <a:spcPct val="100000"/>
              </a:lnSpc>
              <a:spcBef>
                <a:spcPts val="105"/>
              </a:spcBef>
            </a:pPr>
            <a:r>
              <a:rPr sz="1000" b="0" dirty="0">
                <a:solidFill>
                  <a:srgbClr val="FFFFFF"/>
                </a:solidFill>
                <a:latin typeface="Arial" pitchFamily="34" charset="0"/>
                <a:cs typeface="Arial" pitchFamily="34" charset="0"/>
              </a:rPr>
              <a:t>13</a:t>
            </a:r>
            <a:endParaRPr sz="1000">
              <a:latin typeface="Arial" pitchFamily="34" charset="0"/>
              <a:cs typeface="Arial" pitchFamily="34" charset="0"/>
            </a:endParaRPr>
          </a:p>
        </p:txBody>
      </p:sp>
      <p:sp>
        <p:nvSpPr>
          <p:cNvPr id="24" name="object 24"/>
          <p:cNvSpPr/>
          <p:nvPr/>
        </p:nvSpPr>
        <p:spPr>
          <a:xfrm>
            <a:off x="3753675" y="2566987"/>
            <a:ext cx="282575" cy="282575"/>
          </a:xfrm>
          <a:custGeom>
            <a:avLst/>
            <a:gdLst/>
            <a:ahLst/>
            <a:cxnLst/>
            <a:rect l="l" t="t" r="r" b="b"/>
            <a:pathLst>
              <a:path w="282575" h="282575">
                <a:moveTo>
                  <a:pt x="282003" y="141008"/>
                </a:moveTo>
                <a:lnTo>
                  <a:pt x="274815" y="96431"/>
                </a:lnTo>
                <a:lnTo>
                  <a:pt x="254787" y="57734"/>
                </a:lnTo>
                <a:lnTo>
                  <a:pt x="224269" y="27203"/>
                </a:lnTo>
                <a:lnTo>
                  <a:pt x="185559" y="7188"/>
                </a:lnTo>
                <a:lnTo>
                  <a:pt x="140995" y="0"/>
                </a:lnTo>
                <a:lnTo>
                  <a:pt x="96431" y="7188"/>
                </a:lnTo>
                <a:lnTo>
                  <a:pt x="57721" y="27203"/>
                </a:lnTo>
                <a:lnTo>
                  <a:pt x="27203" y="57734"/>
                </a:lnTo>
                <a:lnTo>
                  <a:pt x="7188" y="96431"/>
                </a:lnTo>
                <a:lnTo>
                  <a:pt x="0" y="141008"/>
                </a:lnTo>
                <a:lnTo>
                  <a:pt x="7188" y="185572"/>
                </a:lnTo>
                <a:lnTo>
                  <a:pt x="27203" y="224269"/>
                </a:lnTo>
                <a:lnTo>
                  <a:pt x="57721" y="254800"/>
                </a:lnTo>
                <a:lnTo>
                  <a:pt x="96431" y="274815"/>
                </a:lnTo>
                <a:lnTo>
                  <a:pt x="140995" y="282003"/>
                </a:lnTo>
                <a:lnTo>
                  <a:pt x="185559" y="274815"/>
                </a:lnTo>
                <a:lnTo>
                  <a:pt x="224269" y="254800"/>
                </a:lnTo>
                <a:lnTo>
                  <a:pt x="254787" y="224269"/>
                </a:lnTo>
                <a:lnTo>
                  <a:pt x="274815" y="185572"/>
                </a:lnTo>
                <a:lnTo>
                  <a:pt x="282003" y="141008"/>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sp>
        <p:nvSpPr>
          <p:cNvPr id="25" name="object 25"/>
          <p:cNvSpPr txBox="1"/>
          <p:nvPr/>
        </p:nvSpPr>
        <p:spPr>
          <a:xfrm>
            <a:off x="3845514" y="2610319"/>
            <a:ext cx="97155" cy="321242"/>
          </a:xfrm>
          <a:prstGeom prst="rect">
            <a:avLst/>
          </a:prstGeom>
        </p:spPr>
        <p:txBody>
          <a:bodyPr vert="horz" wrap="square" lIns="0" tIns="13335" rIns="0" bIns="0" rtlCol="0">
            <a:spAutoFit/>
          </a:bodyPr>
          <a:lstStyle/>
          <a:p>
            <a:pPr marL="12700">
              <a:lnSpc>
                <a:spcPct val="100000"/>
              </a:lnSpc>
              <a:spcBef>
                <a:spcPts val="105"/>
              </a:spcBef>
            </a:pPr>
            <a:r>
              <a:rPr sz="1000" b="0" dirty="0">
                <a:solidFill>
                  <a:srgbClr val="FFFFFF"/>
                </a:solidFill>
                <a:latin typeface="Arial" pitchFamily="34" charset="0"/>
                <a:cs typeface="Arial" pitchFamily="34" charset="0"/>
              </a:rPr>
              <a:t>15</a:t>
            </a:r>
            <a:endParaRPr sz="1000">
              <a:latin typeface="Arial" pitchFamily="34" charset="0"/>
              <a:cs typeface="Arial" pitchFamily="34" charset="0"/>
            </a:endParaRPr>
          </a:p>
        </p:txBody>
      </p:sp>
      <p:sp>
        <p:nvSpPr>
          <p:cNvPr id="28" name="object 28"/>
          <p:cNvSpPr txBox="1">
            <a:spLocks noGrp="1"/>
          </p:cNvSpPr>
          <p:nvPr>
            <p:ph type="sldNum" sz="quarter" idx="7"/>
          </p:nvPr>
        </p:nvSpPr>
        <p:spPr>
          <a:prstGeom prst="rect">
            <a:avLst/>
          </a:prstGeom>
        </p:spPr>
        <p:txBody>
          <a:bodyPr vert="horz" wrap="square" lIns="0" tIns="6350" rIns="0" bIns="0" rtlCol="0">
            <a:spAutoFit/>
          </a:bodyPr>
          <a:lstStyle/>
          <a:p>
            <a:pPr marL="12700">
              <a:lnSpc>
                <a:spcPct val="100000"/>
              </a:lnSpc>
              <a:spcBef>
                <a:spcPts val="50"/>
              </a:spcBef>
            </a:pPr>
            <a:r>
              <a:rPr spc="-290" dirty="0"/>
              <a:t>Cyber </a:t>
            </a:r>
            <a:r>
              <a:rPr spc="-270" dirty="0"/>
              <a:t>Security </a:t>
            </a:r>
            <a:r>
              <a:rPr spc="-295" dirty="0"/>
              <a:t>Services </a:t>
            </a:r>
            <a:r>
              <a:rPr spc="-60" dirty="0"/>
              <a:t>|</a:t>
            </a:r>
            <a:r>
              <a:rPr spc="-190" dirty="0"/>
              <a:t> </a:t>
            </a:r>
            <a:r>
              <a:rPr spc="-260" dirty="0"/>
              <a:t>9</a:t>
            </a:r>
          </a:p>
        </p:txBody>
      </p:sp>
      <p:sp>
        <p:nvSpPr>
          <p:cNvPr id="26" name="object 26"/>
          <p:cNvSpPr txBox="1"/>
          <p:nvPr/>
        </p:nvSpPr>
        <p:spPr>
          <a:xfrm>
            <a:off x="657702" y="6917095"/>
            <a:ext cx="97155" cy="321242"/>
          </a:xfrm>
          <a:prstGeom prst="rect">
            <a:avLst/>
          </a:prstGeom>
        </p:spPr>
        <p:txBody>
          <a:bodyPr vert="horz" wrap="square" lIns="0" tIns="13335" rIns="0" bIns="0" rtlCol="0">
            <a:spAutoFit/>
          </a:bodyPr>
          <a:lstStyle/>
          <a:p>
            <a:pPr marL="12700">
              <a:lnSpc>
                <a:spcPct val="100000"/>
              </a:lnSpc>
              <a:spcBef>
                <a:spcPts val="105"/>
              </a:spcBef>
            </a:pPr>
            <a:r>
              <a:rPr sz="1000" b="0" dirty="0">
                <a:solidFill>
                  <a:srgbClr val="FFFFFF"/>
                </a:solidFill>
                <a:latin typeface="Arial" pitchFamily="34" charset="0"/>
                <a:cs typeface="Arial" pitchFamily="34" charset="0"/>
              </a:rPr>
              <a:t>14</a:t>
            </a:r>
            <a:endParaRPr sz="1000">
              <a:latin typeface="Arial" pitchFamily="34" charset="0"/>
              <a:cs typeface="Arial" pitchFamily="34" charset="0"/>
            </a:endParaRPr>
          </a:p>
        </p:txBody>
      </p:sp>
      <p:sp>
        <p:nvSpPr>
          <p:cNvPr id="27" name="object 27"/>
          <p:cNvSpPr txBox="1"/>
          <p:nvPr/>
        </p:nvSpPr>
        <p:spPr>
          <a:xfrm>
            <a:off x="3845514" y="6917095"/>
            <a:ext cx="97155" cy="321242"/>
          </a:xfrm>
          <a:prstGeom prst="rect">
            <a:avLst/>
          </a:prstGeom>
        </p:spPr>
        <p:txBody>
          <a:bodyPr vert="horz" wrap="square" lIns="0" tIns="13335" rIns="0" bIns="0" rtlCol="0">
            <a:spAutoFit/>
          </a:bodyPr>
          <a:lstStyle/>
          <a:p>
            <a:pPr marL="12700">
              <a:lnSpc>
                <a:spcPct val="100000"/>
              </a:lnSpc>
              <a:spcBef>
                <a:spcPts val="105"/>
              </a:spcBef>
            </a:pPr>
            <a:r>
              <a:rPr sz="1000" b="0" dirty="0">
                <a:solidFill>
                  <a:srgbClr val="FFFFFF"/>
                </a:solidFill>
                <a:latin typeface="Arial" pitchFamily="34" charset="0"/>
                <a:cs typeface="Arial" pitchFamily="34" charset="0"/>
              </a:rPr>
              <a:t>61</a:t>
            </a:r>
            <a:endParaRPr sz="100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5909" y="1237202"/>
            <a:ext cx="4183576" cy="381515"/>
          </a:xfrm>
          <a:prstGeom prst="rect">
            <a:avLst/>
          </a:prstGeom>
        </p:spPr>
        <p:txBody>
          <a:bodyPr vert="horz" wrap="square" lIns="0" tIns="12065" rIns="0" bIns="0" rtlCol="0">
            <a:spAutoFit/>
          </a:bodyPr>
          <a:lstStyle/>
          <a:p>
            <a:pPr marL="12700">
              <a:lnSpc>
                <a:spcPct val="100000"/>
              </a:lnSpc>
              <a:spcBef>
                <a:spcPts val="95"/>
              </a:spcBef>
            </a:pPr>
            <a:r>
              <a:rPr sz="2400" dirty="0">
                <a:latin typeface="Arial" pitchFamily="34" charset="0"/>
                <a:cs typeface="Arial" pitchFamily="34" charset="0"/>
              </a:rPr>
              <a:t>Key Differentiators</a:t>
            </a:r>
          </a:p>
        </p:txBody>
      </p:sp>
      <p:grpSp>
        <p:nvGrpSpPr>
          <p:cNvPr id="3" name="object 3"/>
          <p:cNvGrpSpPr/>
          <p:nvPr/>
        </p:nvGrpSpPr>
        <p:grpSpPr>
          <a:xfrm>
            <a:off x="795908" y="2144872"/>
            <a:ext cx="2845435" cy="1417955"/>
            <a:chOff x="795908" y="2144872"/>
            <a:chExt cx="2845435" cy="1417955"/>
          </a:xfrm>
        </p:grpSpPr>
        <p:sp>
          <p:nvSpPr>
            <p:cNvPr id="4" name="object 4"/>
            <p:cNvSpPr/>
            <p:nvPr/>
          </p:nvSpPr>
          <p:spPr>
            <a:xfrm>
              <a:off x="795908" y="2331313"/>
              <a:ext cx="2845435" cy="1231265"/>
            </a:xfrm>
            <a:custGeom>
              <a:avLst/>
              <a:gdLst/>
              <a:ahLst/>
              <a:cxnLst/>
              <a:rect l="l" t="t" r="r" b="b"/>
              <a:pathLst>
                <a:path w="2845435" h="1231264">
                  <a:moveTo>
                    <a:pt x="2845041" y="0"/>
                  </a:moveTo>
                  <a:lnTo>
                    <a:pt x="0" y="0"/>
                  </a:lnTo>
                  <a:lnTo>
                    <a:pt x="0" y="1231150"/>
                  </a:lnTo>
                  <a:lnTo>
                    <a:pt x="2845041" y="1231150"/>
                  </a:lnTo>
                  <a:lnTo>
                    <a:pt x="2845041" y="0"/>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5" name="object 5"/>
            <p:cNvSpPr/>
            <p:nvPr/>
          </p:nvSpPr>
          <p:spPr>
            <a:xfrm>
              <a:off x="973322" y="2144872"/>
              <a:ext cx="373380" cy="373380"/>
            </a:xfrm>
            <a:custGeom>
              <a:avLst/>
              <a:gdLst/>
              <a:ahLst/>
              <a:cxnLst/>
              <a:rect l="l" t="t" r="r" b="b"/>
              <a:pathLst>
                <a:path w="373380" h="373380">
                  <a:moveTo>
                    <a:pt x="186423" y="0"/>
                  </a:moveTo>
                  <a:lnTo>
                    <a:pt x="136864" y="6660"/>
                  </a:lnTo>
                  <a:lnTo>
                    <a:pt x="92331" y="25455"/>
                  </a:lnTo>
                  <a:lnTo>
                    <a:pt x="54602" y="54608"/>
                  </a:lnTo>
                  <a:lnTo>
                    <a:pt x="25452" y="92341"/>
                  </a:lnTo>
                  <a:lnTo>
                    <a:pt x="6659" y="136876"/>
                  </a:lnTo>
                  <a:lnTo>
                    <a:pt x="0" y="186435"/>
                  </a:lnTo>
                  <a:lnTo>
                    <a:pt x="6659" y="235995"/>
                  </a:lnTo>
                  <a:lnTo>
                    <a:pt x="25452" y="280530"/>
                  </a:lnTo>
                  <a:lnTo>
                    <a:pt x="54602" y="318263"/>
                  </a:lnTo>
                  <a:lnTo>
                    <a:pt x="92331" y="347416"/>
                  </a:lnTo>
                  <a:lnTo>
                    <a:pt x="136864" y="366211"/>
                  </a:lnTo>
                  <a:lnTo>
                    <a:pt x="186423" y="372871"/>
                  </a:lnTo>
                  <a:lnTo>
                    <a:pt x="235987" y="366211"/>
                  </a:lnTo>
                  <a:lnTo>
                    <a:pt x="280523" y="347416"/>
                  </a:lnTo>
                  <a:lnTo>
                    <a:pt x="318255" y="318263"/>
                  </a:lnTo>
                  <a:lnTo>
                    <a:pt x="347406" y="280530"/>
                  </a:lnTo>
                  <a:lnTo>
                    <a:pt x="366200" y="235995"/>
                  </a:lnTo>
                  <a:lnTo>
                    <a:pt x="372859" y="186435"/>
                  </a:lnTo>
                  <a:lnTo>
                    <a:pt x="366200" y="136876"/>
                  </a:lnTo>
                  <a:lnTo>
                    <a:pt x="347406" y="92341"/>
                  </a:lnTo>
                  <a:lnTo>
                    <a:pt x="318255" y="54608"/>
                  </a:lnTo>
                  <a:lnTo>
                    <a:pt x="280523" y="25455"/>
                  </a:lnTo>
                  <a:lnTo>
                    <a:pt x="235987" y="6660"/>
                  </a:lnTo>
                  <a:lnTo>
                    <a:pt x="186423" y="0"/>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grpSp>
      <p:sp>
        <p:nvSpPr>
          <p:cNvPr id="6" name="object 6"/>
          <p:cNvSpPr txBox="1"/>
          <p:nvPr/>
        </p:nvSpPr>
        <p:spPr>
          <a:xfrm>
            <a:off x="1098840" y="2189488"/>
            <a:ext cx="120014" cy="216726"/>
          </a:xfrm>
          <a:prstGeom prst="rect">
            <a:avLst/>
          </a:prstGeom>
        </p:spPr>
        <p:txBody>
          <a:bodyPr vert="horz" wrap="square" lIns="0" tIns="16510" rIns="0" bIns="0" rtlCol="0">
            <a:spAutoFit/>
          </a:bodyPr>
          <a:lstStyle/>
          <a:p>
            <a:pPr marL="12700">
              <a:lnSpc>
                <a:spcPct val="100000"/>
              </a:lnSpc>
              <a:spcBef>
                <a:spcPts val="130"/>
              </a:spcBef>
            </a:pPr>
            <a:r>
              <a:rPr sz="1300" b="0" dirty="0">
                <a:solidFill>
                  <a:srgbClr val="FFFFFF"/>
                </a:solidFill>
                <a:latin typeface="Arial" pitchFamily="34" charset="0"/>
                <a:cs typeface="Arial" pitchFamily="34" charset="0"/>
              </a:rPr>
              <a:t>1</a:t>
            </a:r>
            <a:endParaRPr sz="1300">
              <a:latin typeface="Arial" pitchFamily="34" charset="0"/>
              <a:cs typeface="Arial" pitchFamily="34" charset="0"/>
            </a:endParaRPr>
          </a:p>
        </p:txBody>
      </p:sp>
      <p:sp>
        <p:nvSpPr>
          <p:cNvPr id="7" name="object 7"/>
          <p:cNvSpPr txBox="1"/>
          <p:nvPr/>
        </p:nvSpPr>
        <p:spPr>
          <a:xfrm>
            <a:off x="795908" y="2331313"/>
            <a:ext cx="2845435" cy="1308050"/>
          </a:xfrm>
          <a:prstGeom prst="rect">
            <a:avLst/>
          </a:prstGeom>
          <a:ln w="12700">
            <a:solidFill>
              <a:srgbClr val="AB0E1E"/>
            </a:solidFill>
          </a:ln>
        </p:spPr>
        <p:txBody>
          <a:bodyPr vert="horz" wrap="square" lIns="0" tIns="0" rIns="0" bIns="0" rtlCol="0">
            <a:spAutoFit/>
          </a:bodyPr>
          <a:lstStyle/>
          <a:p>
            <a:pPr>
              <a:lnSpc>
                <a:spcPct val="100000"/>
              </a:lnSpc>
            </a:pPr>
            <a:endParaRPr sz="1400" dirty="0">
              <a:latin typeface="Arial" pitchFamily="34" charset="0"/>
              <a:cs typeface="Arial" pitchFamily="34" charset="0"/>
            </a:endParaRPr>
          </a:p>
          <a:p>
            <a:pPr>
              <a:lnSpc>
                <a:spcPct val="100000"/>
              </a:lnSpc>
              <a:spcBef>
                <a:spcPts val="45"/>
              </a:spcBef>
            </a:pPr>
            <a:endParaRPr sz="1100" dirty="0">
              <a:latin typeface="Arial" pitchFamily="34" charset="0"/>
              <a:cs typeface="Arial" pitchFamily="34" charset="0"/>
            </a:endParaRPr>
          </a:p>
          <a:p>
            <a:pPr marL="203835" marR="109855">
              <a:lnSpc>
                <a:spcPct val="100000"/>
              </a:lnSpc>
            </a:pPr>
            <a:r>
              <a:rPr sz="1200" dirty="0">
                <a:solidFill>
                  <a:srgbClr val="243444"/>
                </a:solidFill>
                <a:latin typeface="Arial" pitchFamily="34" charset="0"/>
                <a:cs typeface="Arial" pitchFamily="34" charset="0"/>
              </a:rPr>
              <a:t>Blend of strategy, experience, design  and technology expertise to support  our clients</a:t>
            </a:r>
            <a:r>
              <a:rPr sz="1200" dirty="0" smtClean="0">
                <a:solidFill>
                  <a:srgbClr val="243444"/>
                </a:solidFill>
                <a:latin typeface="Arial" pitchFamily="34" charset="0"/>
                <a:cs typeface="Arial" pitchFamily="34" charset="0"/>
              </a:rPr>
              <a:t>.</a:t>
            </a:r>
            <a:endParaRPr lang="en-GB" sz="1200" dirty="0" smtClean="0">
              <a:solidFill>
                <a:srgbClr val="243444"/>
              </a:solidFill>
              <a:latin typeface="Arial" pitchFamily="34" charset="0"/>
              <a:cs typeface="Arial" pitchFamily="34" charset="0"/>
            </a:endParaRPr>
          </a:p>
          <a:p>
            <a:pPr marL="203835" marR="109855">
              <a:lnSpc>
                <a:spcPct val="100000"/>
              </a:lnSpc>
            </a:pPr>
            <a:endParaRPr lang="en-GB" sz="1200" dirty="0">
              <a:solidFill>
                <a:srgbClr val="243444"/>
              </a:solidFill>
              <a:latin typeface="Arial" pitchFamily="34" charset="0"/>
              <a:cs typeface="Arial" pitchFamily="34" charset="0"/>
            </a:endParaRPr>
          </a:p>
          <a:p>
            <a:pPr marL="203835" marR="109855">
              <a:lnSpc>
                <a:spcPct val="100000"/>
              </a:lnSpc>
            </a:pPr>
            <a:endParaRPr sz="1200" dirty="0">
              <a:latin typeface="Arial" pitchFamily="34" charset="0"/>
              <a:cs typeface="Arial" pitchFamily="34" charset="0"/>
            </a:endParaRPr>
          </a:p>
        </p:txBody>
      </p:sp>
      <p:grpSp>
        <p:nvGrpSpPr>
          <p:cNvPr id="8" name="object 8"/>
          <p:cNvGrpSpPr/>
          <p:nvPr/>
        </p:nvGrpSpPr>
        <p:grpSpPr>
          <a:xfrm>
            <a:off x="3898201" y="2144872"/>
            <a:ext cx="2845435" cy="1417955"/>
            <a:chOff x="3898201" y="2144872"/>
            <a:chExt cx="2845435" cy="1417955"/>
          </a:xfrm>
        </p:grpSpPr>
        <p:sp>
          <p:nvSpPr>
            <p:cNvPr id="9" name="object 9"/>
            <p:cNvSpPr/>
            <p:nvPr/>
          </p:nvSpPr>
          <p:spPr>
            <a:xfrm>
              <a:off x="3898201" y="2331313"/>
              <a:ext cx="2845435" cy="1231265"/>
            </a:xfrm>
            <a:custGeom>
              <a:avLst/>
              <a:gdLst/>
              <a:ahLst/>
              <a:cxnLst/>
              <a:rect l="l" t="t" r="r" b="b"/>
              <a:pathLst>
                <a:path w="2845434" h="1231264">
                  <a:moveTo>
                    <a:pt x="2845054" y="0"/>
                  </a:moveTo>
                  <a:lnTo>
                    <a:pt x="0" y="0"/>
                  </a:lnTo>
                  <a:lnTo>
                    <a:pt x="0" y="1231150"/>
                  </a:lnTo>
                  <a:lnTo>
                    <a:pt x="2845054" y="1231150"/>
                  </a:lnTo>
                  <a:lnTo>
                    <a:pt x="2845054" y="0"/>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10" name="object 10"/>
            <p:cNvSpPr/>
            <p:nvPr/>
          </p:nvSpPr>
          <p:spPr>
            <a:xfrm>
              <a:off x="4075620" y="2144872"/>
              <a:ext cx="373380" cy="373380"/>
            </a:xfrm>
            <a:custGeom>
              <a:avLst/>
              <a:gdLst/>
              <a:ahLst/>
              <a:cxnLst/>
              <a:rect l="l" t="t" r="r" b="b"/>
              <a:pathLst>
                <a:path w="373379" h="373380">
                  <a:moveTo>
                    <a:pt x="186423" y="0"/>
                  </a:moveTo>
                  <a:lnTo>
                    <a:pt x="136864" y="6660"/>
                  </a:lnTo>
                  <a:lnTo>
                    <a:pt x="92331" y="25455"/>
                  </a:lnTo>
                  <a:lnTo>
                    <a:pt x="54602" y="54608"/>
                  </a:lnTo>
                  <a:lnTo>
                    <a:pt x="25452" y="92341"/>
                  </a:lnTo>
                  <a:lnTo>
                    <a:pt x="6659" y="136876"/>
                  </a:lnTo>
                  <a:lnTo>
                    <a:pt x="0" y="186435"/>
                  </a:lnTo>
                  <a:lnTo>
                    <a:pt x="6659" y="235995"/>
                  </a:lnTo>
                  <a:lnTo>
                    <a:pt x="25452" y="280530"/>
                  </a:lnTo>
                  <a:lnTo>
                    <a:pt x="54602" y="318263"/>
                  </a:lnTo>
                  <a:lnTo>
                    <a:pt x="92331" y="347416"/>
                  </a:lnTo>
                  <a:lnTo>
                    <a:pt x="136864" y="366211"/>
                  </a:lnTo>
                  <a:lnTo>
                    <a:pt x="186423" y="372871"/>
                  </a:lnTo>
                  <a:lnTo>
                    <a:pt x="235987" y="366211"/>
                  </a:lnTo>
                  <a:lnTo>
                    <a:pt x="280523" y="347416"/>
                  </a:lnTo>
                  <a:lnTo>
                    <a:pt x="318255" y="318263"/>
                  </a:lnTo>
                  <a:lnTo>
                    <a:pt x="347406" y="280530"/>
                  </a:lnTo>
                  <a:lnTo>
                    <a:pt x="366200" y="235995"/>
                  </a:lnTo>
                  <a:lnTo>
                    <a:pt x="372859" y="186435"/>
                  </a:lnTo>
                  <a:lnTo>
                    <a:pt x="366200" y="136876"/>
                  </a:lnTo>
                  <a:lnTo>
                    <a:pt x="347406" y="92341"/>
                  </a:lnTo>
                  <a:lnTo>
                    <a:pt x="318255" y="54608"/>
                  </a:lnTo>
                  <a:lnTo>
                    <a:pt x="280523" y="25455"/>
                  </a:lnTo>
                  <a:lnTo>
                    <a:pt x="235987" y="6660"/>
                  </a:lnTo>
                  <a:lnTo>
                    <a:pt x="186423" y="0"/>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grpSp>
      <p:sp>
        <p:nvSpPr>
          <p:cNvPr id="11" name="object 11"/>
          <p:cNvSpPr txBox="1"/>
          <p:nvPr/>
        </p:nvSpPr>
        <p:spPr>
          <a:xfrm>
            <a:off x="4201138" y="2189488"/>
            <a:ext cx="120014" cy="216726"/>
          </a:xfrm>
          <a:prstGeom prst="rect">
            <a:avLst/>
          </a:prstGeom>
        </p:spPr>
        <p:txBody>
          <a:bodyPr vert="horz" wrap="square" lIns="0" tIns="16510" rIns="0" bIns="0" rtlCol="0">
            <a:spAutoFit/>
          </a:bodyPr>
          <a:lstStyle/>
          <a:p>
            <a:pPr marL="12700">
              <a:lnSpc>
                <a:spcPct val="100000"/>
              </a:lnSpc>
              <a:spcBef>
                <a:spcPts val="130"/>
              </a:spcBef>
            </a:pPr>
            <a:r>
              <a:rPr sz="1300" b="0" dirty="0">
                <a:solidFill>
                  <a:srgbClr val="FFFFFF"/>
                </a:solidFill>
                <a:latin typeface="Arial" pitchFamily="34" charset="0"/>
                <a:cs typeface="Arial" pitchFamily="34" charset="0"/>
              </a:rPr>
              <a:t>2</a:t>
            </a:r>
            <a:endParaRPr sz="1300">
              <a:latin typeface="Arial" pitchFamily="34" charset="0"/>
              <a:cs typeface="Arial" pitchFamily="34" charset="0"/>
            </a:endParaRPr>
          </a:p>
        </p:txBody>
      </p:sp>
      <p:sp>
        <p:nvSpPr>
          <p:cNvPr id="12" name="object 12"/>
          <p:cNvSpPr txBox="1"/>
          <p:nvPr/>
        </p:nvSpPr>
        <p:spPr>
          <a:xfrm>
            <a:off x="3898201" y="2331313"/>
            <a:ext cx="2845435" cy="1308050"/>
          </a:xfrm>
          <a:prstGeom prst="rect">
            <a:avLst/>
          </a:prstGeom>
          <a:ln w="12700">
            <a:solidFill>
              <a:srgbClr val="AB0E1E"/>
            </a:solidFill>
          </a:ln>
        </p:spPr>
        <p:txBody>
          <a:bodyPr vert="horz" wrap="square" lIns="0" tIns="0" rIns="0" bIns="0" rtlCol="0">
            <a:spAutoFit/>
          </a:bodyPr>
          <a:lstStyle/>
          <a:p>
            <a:pPr>
              <a:lnSpc>
                <a:spcPct val="100000"/>
              </a:lnSpc>
            </a:pPr>
            <a:endParaRPr sz="1400" dirty="0">
              <a:latin typeface="Arial" pitchFamily="34" charset="0"/>
              <a:cs typeface="Arial" pitchFamily="34" charset="0"/>
            </a:endParaRPr>
          </a:p>
          <a:p>
            <a:pPr>
              <a:lnSpc>
                <a:spcPct val="100000"/>
              </a:lnSpc>
              <a:spcBef>
                <a:spcPts val="45"/>
              </a:spcBef>
            </a:pPr>
            <a:endParaRPr sz="1100" dirty="0">
              <a:latin typeface="Arial" pitchFamily="34" charset="0"/>
              <a:cs typeface="Arial" pitchFamily="34" charset="0"/>
            </a:endParaRPr>
          </a:p>
          <a:p>
            <a:pPr marL="203835" marR="217170">
              <a:lnSpc>
                <a:spcPct val="100000"/>
              </a:lnSpc>
            </a:pPr>
            <a:r>
              <a:rPr sz="1200" dirty="0">
                <a:solidFill>
                  <a:srgbClr val="243444"/>
                </a:solidFill>
                <a:latin typeface="Arial" pitchFamily="34" charset="0"/>
                <a:cs typeface="Arial" pitchFamily="34" charset="0"/>
              </a:rPr>
              <a:t>Tailored solution for customers with  unique business </a:t>
            </a:r>
            <a:r>
              <a:rPr sz="1200" dirty="0" smtClean="0">
                <a:solidFill>
                  <a:srgbClr val="243444"/>
                </a:solidFill>
                <a:latin typeface="Arial" pitchFamily="34" charset="0"/>
                <a:cs typeface="Arial" pitchFamily="34" charset="0"/>
              </a:rPr>
              <a:t>operations</a:t>
            </a:r>
            <a:endParaRPr lang="en-GB" sz="1200" dirty="0" smtClean="0">
              <a:solidFill>
                <a:srgbClr val="243444"/>
              </a:solidFill>
              <a:latin typeface="Arial" pitchFamily="34" charset="0"/>
              <a:cs typeface="Arial" pitchFamily="34" charset="0"/>
            </a:endParaRPr>
          </a:p>
          <a:p>
            <a:pPr marL="203835" marR="217170">
              <a:lnSpc>
                <a:spcPct val="100000"/>
              </a:lnSpc>
            </a:pPr>
            <a:endParaRPr lang="en-GB" sz="1200" dirty="0">
              <a:solidFill>
                <a:srgbClr val="243444"/>
              </a:solidFill>
              <a:latin typeface="Arial" pitchFamily="34" charset="0"/>
              <a:cs typeface="Arial" pitchFamily="34" charset="0"/>
            </a:endParaRPr>
          </a:p>
          <a:p>
            <a:pPr marL="203835" marR="217170">
              <a:lnSpc>
                <a:spcPct val="100000"/>
              </a:lnSpc>
            </a:pPr>
            <a:endParaRPr lang="en-GB" sz="1200" dirty="0" smtClean="0">
              <a:solidFill>
                <a:srgbClr val="243444"/>
              </a:solidFill>
              <a:latin typeface="Arial" pitchFamily="34" charset="0"/>
              <a:cs typeface="Arial" pitchFamily="34" charset="0"/>
            </a:endParaRPr>
          </a:p>
          <a:p>
            <a:pPr marL="203835" marR="217170">
              <a:lnSpc>
                <a:spcPct val="100000"/>
              </a:lnSpc>
            </a:pPr>
            <a:endParaRPr lang="en-GB" sz="1200" dirty="0">
              <a:solidFill>
                <a:srgbClr val="243444"/>
              </a:solidFill>
              <a:latin typeface="Arial" pitchFamily="34" charset="0"/>
              <a:cs typeface="Arial" pitchFamily="34" charset="0"/>
            </a:endParaRPr>
          </a:p>
        </p:txBody>
      </p:sp>
      <p:grpSp>
        <p:nvGrpSpPr>
          <p:cNvPr id="13" name="object 13"/>
          <p:cNvGrpSpPr/>
          <p:nvPr/>
        </p:nvGrpSpPr>
        <p:grpSpPr>
          <a:xfrm>
            <a:off x="795908" y="3813595"/>
            <a:ext cx="2845435" cy="1417955"/>
            <a:chOff x="795908" y="3813595"/>
            <a:chExt cx="2845435" cy="1417955"/>
          </a:xfrm>
        </p:grpSpPr>
        <p:sp>
          <p:nvSpPr>
            <p:cNvPr id="14" name="object 14"/>
            <p:cNvSpPr/>
            <p:nvPr/>
          </p:nvSpPr>
          <p:spPr>
            <a:xfrm>
              <a:off x="795908" y="4000030"/>
              <a:ext cx="2845435" cy="1231265"/>
            </a:xfrm>
            <a:custGeom>
              <a:avLst/>
              <a:gdLst/>
              <a:ahLst/>
              <a:cxnLst/>
              <a:rect l="l" t="t" r="r" b="b"/>
              <a:pathLst>
                <a:path w="2845435" h="1231264">
                  <a:moveTo>
                    <a:pt x="2845041" y="0"/>
                  </a:moveTo>
                  <a:lnTo>
                    <a:pt x="0" y="0"/>
                  </a:lnTo>
                  <a:lnTo>
                    <a:pt x="0" y="1231163"/>
                  </a:lnTo>
                  <a:lnTo>
                    <a:pt x="2845041" y="1231163"/>
                  </a:lnTo>
                  <a:lnTo>
                    <a:pt x="2845041" y="0"/>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15" name="object 15"/>
            <p:cNvSpPr/>
            <p:nvPr/>
          </p:nvSpPr>
          <p:spPr>
            <a:xfrm>
              <a:off x="973322" y="3813595"/>
              <a:ext cx="373380" cy="373380"/>
            </a:xfrm>
            <a:custGeom>
              <a:avLst/>
              <a:gdLst/>
              <a:ahLst/>
              <a:cxnLst/>
              <a:rect l="l" t="t" r="r" b="b"/>
              <a:pathLst>
                <a:path w="373380" h="373379">
                  <a:moveTo>
                    <a:pt x="186423" y="0"/>
                  </a:moveTo>
                  <a:lnTo>
                    <a:pt x="136864" y="6660"/>
                  </a:lnTo>
                  <a:lnTo>
                    <a:pt x="92331" y="25455"/>
                  </a:lnTo>
                  <a:lnTo>
                    <a:pt x="54602" y="54606"/>
                  </a:lnTo>
                  <a:lnTo>
                    <a:pt x="25452" y="92337"/>
                  </a:lnTo>
                  <a:lnTo>
                    <a:pt x="6659" y="136868"/>
                  </a:lnTo>
                  <a:lnTo>
                    <a:pt x="0" y="186423"/>
                  </a:lnTo>
                  <a:lnTo>
                    <a:pt x="6659" y="235982"/>
                  </a:lnTo>
                  <a:lnTo>
                    <a:pt x="25452" y="280518"/>
                  </a:lnTo>
                  <a:lnTo>
                    <a:pt x="54602" y="318250"/>
                  </a:lnTo>
                  <a:lnTo>
                    <a:pt x="92331" y="347403"/>
                  </a:lnTo>
                  <a:lnTo>
                    <a:pt x="136864" y="366199"/>
                  </a:lnTo>
                  <a:lnTo>
                    <a:pt x="186423" y="372859"/>
                  </a:lnTo>
                  <a:lnTo>
                    <a:pt x="235987" y="366199"/>
                  </a:lnTo>
                  <a:lnTo>
                    <a:pt x="280523" y="347403"/>
                  </a:lnTo>
                  <a:lnTo>
                    <a:pt x="318255" y="318250"/>
                  </a:lnTo>
                  <a:lnTo>
                    <a:pt x="347406" y="280518"/>
                  </a:lnTo>
                  <a:lnTo>
                    <a:pt x="366200" y="235982"/>
                  </a:lnTo>
                  <a:lnTo>
                    <a:pt x="372859" y="186423"/>
                  </a:lnTo>
                  <a:lnTo>
                    <a:pt x="366200" y="136868"/>
                  </a:lnTo>
                  <a:lnTo>
                    <a:pt x="347406" y="92337"/>
                  </a:lnTo>
                  <a:lnTo>
                    <a:pt x="318255" y="54606"/>
                  </a:lnTo>
                  <a:lnTo>
                    <a:pt x="280523" y="25455"/>
                  </a:lnTo>
                  <a:lnTo>
                    <a:pt x="235987" y="6660"/>
                  </a:lnTo>
                  <a:lnTo>
                    <a:pt x="186423" y="0"/>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grpSp>
      <p:sp>
        <p:nvSpPr>
          <p:cNvPr id="16" name="object 16"/>
          <p:cNvSpPr txBox="1"/>
          <p:nvPr/>
        </p:nvSpPr>
        <p:spPr>
          <a:xfrm>
            <a:off x="1098840" y="3858199"/>
            <a:ext cx="120014" cy="216726"/>
          </a:xfrm>
          <a:prstGeom prst="rect">
            <a:avLst/>
          </a:prstGeom>
        </p:spPr>
        <p:txBody>
          <a:bodyPr vert="horz" wrap="square" lIns="0" tIns="16510" rIns="0" bIns="0" rtlCol="0">
            <a:spAutoFit/>
          </a:bodyPr>
          <a:lstStyle/>
          <a:p>
            <a:pPr marL="12700">
              <a:lnSpc>
                <a:spcPct val="100000"/>
              </a:lnSpc>
              <a:spcBef>
                <a:spcPts val="130"/>
              </a:spcBef>
            </a:pPr>
            <a:r>
              <a:rPr sz="1300" b="0" dirty="0">
                <a:solidFill>
                  <a:srgbClr val="FFFFFF"/>
                </a:solidFill>
                <a:latin typeface="Arial" pitchFamily="34" charset="0"/>
                <a:cs typeface="Arial" pitchFamily="34" charset="0"/>
              </a:rPr>
              <a:t>3</a:t>
            </a:r>
            <a:endParaRPr sz="1300">
              <a:latin typeface="Arial" pitchFamily="34" charset="0"/>
              <a:cs typeface="Arial" pitchFamily="34" charset="0"/>
            </a:endParaRPr>
          </a:p>
        </p:txBody>
      </p:sp>
      <p:sp>
        <p:nvSpPr>
          <p:cNvPr id="17" name="object 17"/>
          <p:cNvSpPr txBox="1"/>
          <p:nvPr/>
        </p:nvSpPr>
        <p:spPr>
          <a:xfrm>
            <a:off x="795908" y="4000030"/>
            <a:ext cx="2845435" cy="1308050"/>
          </a:xfrm>
          <a:prstGeom prst="rect">
            <a:avLst/>
          </a:prstGeom>
          <a:ln w="12700">
            <a:solidFill>
              <a:srgbClr val="AB0E1E"/>
            </a:solidFill>
          </a:ln>
        </p:spPr>
        <p:txBody>
          <a:bodyPr vert="horz" wrap="square" lIns="0" tIns="0" rIns="0" bIns="0" rtlCol="0">
            <a:spAutoFit/>
          </a:bodyPr>
          <a:lstStyle/>
          <a:p>
            <a:pPr>
              <a:lnSpc>
                <a:spcPct val="100000"/>
              </a:lnSpc>
            </a:pPr>
            <a:endParaRPr sz="1400" dirty="0">
              <a:latin typeface="Arial" pitchFamily="34" charset="0"/>
              <a:cs typeface="Arial" pitchFamily="34" charset="0"/>
            </a:endParaRPr>
          </a:p>
          <a:p>
            <a:pPr>
              <a:lnSpc>
                <a:spcPct val="100000"/>
              </a:lnSpc>
              <a:spcBef>
                <a:spcPts val="45"/>
              </a:spcBef>
            </a:pPr>
            <a:endParaRPr sz="1100" dirty="0">
              <a:latin typeface="Arial" pitchFamily="34" charset="0"/>
              <a:cs typeface="Arial" pitchFamily="34" charset="0"/>
            </a:endParaRPr>
          </a:p>
          <a:p>
            <a:pPr marL="203835" marR="182880">
              <a:lnSpc>
                <a:spcPct val="100000"/>
              </a:lnSpc>
            </a:pPr>
            <a:r>
              <a:rPr sz="1200" dirty="0">
                <a:solidFill>
                  <a:srgbClr val="243444"/>
                </a:solidFill>
                <a:latin typeface="Arial" pitchFamily="34" charset="0"/>
                <a:cs typeface="Arial" pitchFamily="34" charset="0"/>
              </a:rPr>
              <a:t>Risk based actionable across Cyber  Security </a:t>
            </a:r>
            <a:r>
              <a:rPr sz="1200" dirty="0" smtClean="0">
                <a:solidFill>
                  <a:srgbClr val="243444"/>
                </a:solidFill>
                <a:latin typeface="Arial" pitchFamily="34" charset="0"/>
                <a:cs typeface="Arial" pitchFamily="34" charset="0"/>
              </a:rPr>
              <a:t>spectrum</a:t>
            </a:r>
            <a:endParaRPr lang="en-GB" sz="1200" dirty="0" smtClean="0">
              <a:solidFill>
                <a:srgbClr val="243444"/>
              </a:solidFill>
              <a:latin typeface="Arial" pitchFamily="34" charset="0"/>
              <a:cs typeface="Arial" pitchFamily="34" charset="0"/>
            </a:endParaRPr>
          </a:p>
          <a:p>
            <a:pPr marL="203835" marR="182880">
              <a:lnSpc>
                <a:spcPct val="100000"/>
              </a:lnSpc>
            </a:pPr>
            <a:endParaRPr lang="en-GB" sz="1200" dirty="0">
              <a:solidFill>
                <a:srgbClr val="243444"/>
              </a:solidFill>
              <a:latin typeface="Arial" pitchFamily="34" charset="0"/>
              <a:cs typeface="Arial" pitchFamily="34" charset="0"/>
            </a:endParaRPr>
          </a:p>
          <a:p>
            <a:pPr marL="203835" marR="182880">
              <a:lnSpc>
                <a:spcPct val="100000"/>
              </a:lnSpc>
            </a:pPr>
            <a:endParaRPr lang="en-GB" sz="1200" dirty="0" smtClean="0">
              <a:solidFill>
                <a:srgbClr val="243444"/>
              </a:solidFill>
              <a:latin typeface="Arial" pitchFamily="34" charset="0"/>
              <a:cs typeface="Arial" pitchFamily="34" charset="0"/>
            </a:endParaRPr>
          </a:p>
          <a:p>
            <a:pPr marL="203835" marR="182880">
              <a:lnSpc>
                <a:spcPct val="100000"/>
              </a:lnSpc>
            </a:pPr>
            <a:endParaRPr sz="1200" dirty="0">
              <a:latin typeface="Arial" pitchFamily="34" charset="0"/>
              <a:cs typeface="Arial" pitchFamily="34" charset="0"/>
            </a:endParaRPr>
          </a:p>
        </p:txBody>
      </p:sp>
      <p:grpSp>
        <p:nvGrpSpPr>
          <p:cNvPr id="18" name="object 18"/>
          <p:cNvGrpSpPr/>
          <p:nvPr/>
        </p:nvGrpSpPr>
        <p:grpSpPr>
          <a:xfrm>
            <a:off x="3898201" y="3813595"/>
            <a:ext cx="2845435" cy="1417955"/>
            <a:chOff x="3898201" y="3813595"/>
            <a:chExt cx="2845435" cy="1417955"/>
          </a:xfrm>
        </p:grpSpPr>
        <p:sp>
          <p:nvSpPr>
            <p:cNvPr id="19" name="object 19"/>
            <p:cNvSpPr/>
            <p:nvPr/>
          </p:nvSpPr>
          <p:spPr>
            <a:xfrm>
              <a:off x="3898201" y="4000030"/>
              <a:ext cx="2845435" cy="1231265"/>
            </a:xfrm>
            <a:custGeom>
              <a:avLst/>
              <a:gdLst/>
              <a:ahLst/>
              <a:cxnLst/>
              <a:rect l="l" t="t" r="r" b="b"/>
              <a:pathLst>
                <a:path w="2845434" h="1231264">
                  <a:moveTo>
                    <a:pt x="2845054" y="0"/>
                  </a:moveTo>
                  <a:lnTo>
                    <a:pt x="0" y="0"/>
                  </a:lnTo>
                  <a:lnTo>
                    <a:pt x="0" y="1231163"/>
                  </a:lnTo>
                  <a:lnTo>
                    <a:pt x="2845054" y="1231163"/>
                  </a:lnTo>
                  <a:lnTo>
                    <a:pt x="2845054" y="0"/>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20" name="object 20"/>
            <p:cNvSpPr/>
            <p:nvPr/>
          </p:nvSpPr>
          <p:spPr>
            <a:xfrm>
              <a:off x="4075620" y="3813595"/>
              <a:ext cx="373380" cy="373380"/>
            </a:xfrm>
            <a:custGeom>
              <a:avLst/>
              <a:gdLst/>
              <a:ahLst/>
              <a:cxnLst/>
              <a:rect l="l" t="t" r="r" b="b"/>
              <a:pathLst>
                <a:path w="373379" h="373379">
                  <a:moveTo>
                    <a:pt x="186423" y="0"/>
                  </a:moveTo>
                  <a:lnTo>
                    <a:pt x="136864" y="6660"/>
                  </a:lnTo>
                  <a:lnTo>
                    <a:pt x="92331" y="25455"/>
                  </a:lnTo>
                  <a:lnTo>
                    <a:pt x="54602" y="54606"/>
                  </a:lnTo>
                  <a:lnTo>
                    <a:pt x="25452" y="92337"/>
                  </a:lnTo>
                  <a:lnTo>
                    <a:pt x="6659" y="136868"/>
                  </a:lnTo>
                  <a:lnTo>
                    <a:pt x="0" y="186423"/>
                  </a:lnTo>
                  <a:lnTo>
                    <a:pt x="6659" y="235982"/>
                  </a:lnTo>
                  <a:lnTo>
                    <a:pt x="25452" y="280518"/>
                  </a:lnTo>
                  <a:lnTo>
                    <a:pt x="54602" y="318250"/>
                  </a:lnTo>
                  <a:lnTo>
                    <a:pt x="92331" y="347403"/>
                  </a:lnTo>
                  <a:lnTo>
                    <a:pt x="136864" y="366199"/>
                  </a:lnTo>
                  <a:lnTo>
                    <a:pt x="186423" y="372859"/>
                  </a:lnTo>
                  <a:lnTo>
                    <a:pt x="235987" y="366199"/>
                  </a:lnTo>
                  <a:lnTo>
                    <a:pt x="280523" y="347403"/>
                  </a:lnTo>
                  <a:lnTo>
                    <a:pt x="318255" y="318250"/>
                  </a:lnTo>
                  <a:lnTo>
                    <a:pt x="347406" y="280518"/>
                  </a:lnTo>
                  <a:lnTo>
                    <a:pt x="366200" y="235982"/>
                  </a:lnTo>
                  <a:lnTo>
                    <a:pt x="372859" y="186423"/>
                  </a:lnTo>
                  <a:lnTo>
                    <a:pt x="366200" y="136868"/>
                  </a:lnTo>
                  <a:lnTo>
                    <a:pt x="347406" y="92337"/>
                  </a:lnTo>
                  <a:lnTo>
                    <a:pt x="318255" y="54606"/>
                  </a:lnTo>
                  <a:lnTo>
                    <a:pt x="280523" y="25455"/>
                  </a:lnTo>
                  <a:lnTo>
                    <a:pt x="235987" y="6660"/>
                  </a:lnTo>
                  <a:lnTo>
                    <a:pt x="186423" y="0"/>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grpSp>
      <p:sp>
        <p:nvSpPr>
          <p:cNvPr id="21" name="object 21"/>
          <p:cNvSpPr txBox="1"/>
          <p:nvPr/>
        </p:nvSpPr>
        <p:spPr>
          <a:xfrm>
            <a:off x="4201138" y="3858199"/>
            <a:ext cx="120014" cy="216726"/>
          </a:xfrm>
          <a:prstGeom prst="rect">
            <a:avLst/>
          </a:prstGeom>
        </p:spPr>
        <p:txBody>
          <a:bodyPr vert="horz" wrap="square" lIns="0" tIns="16510" rIns="0" bIns="0" rtlCol="0">
            <a:spAutoFit/>
          </a:bodyPr>
          <a:lstStyle/>
          <a:p>
            <a:pPr marL="12700">
              <a:lnSpc>
                <a:spcPct val="100000"/>
              </a:lnSpc>
              <a:spcBef>
                <a:spcPts val="130"/>
              </a:spcBef>
            </a:pPr>
            <a:r>
              <a:rPr sz="1300" b="0" dirty="0">
                <a:solidFill>
                  <a:srgbClr val="FFFFFF"/>
                </a:solidFill>
                <a:latin typeface="Arial" pitchFamily="34" charset="0"/>
                <a:cs typeface="Arial" pitchFamily="34" charset="0"/>
              </a:rPr>
              <a:t>4</a:t>
            </a:r>
            <a:endParaRPr sz="1300">
              <a:latin typeface="Arial" pitchFamily="34" charset="0"/>
              <a:cs typeface="Arial" pitchFamily="34" charset="0"/>
            </a:endParaRPr>
          </a:p>
        </p:txBody>
      </p:sp>
      <p:sp>
        <p:nvSpPr>
          <p:cNvPr id="23" name="object 23"/>
          <p:cNvSpPr txBox="1">
            <a:spLocks noGrp="1"/>
          </p:cNvSpPr>
          <p:nvPr>
            <p:ph type="sldNum" sz="quarter" idx="7"/>
          </p:nvPr>
        </p:nvSpPr>
        <p:spPr>
          <a:prstGeom prst="rect">
            <a:avLst/>
          </a:prstGeom>
        </p:spPr>
        <p:txBody>
          <a:bodyPr vert="horz" wrap="square" lIns="0" tIns="6350" rIns="0" bIns="0" rtlCol="0">
            <a:spAutoFit/>
          </a:bodyPr>
          <a:lstStyle/>
          <a:p>
            <a:pPr marL="12700">
              <a:lnSpc>
                <a:spcPct val="100000"/>
              </a:lnSpc>
              <a:spcBef>
                <a:spcPts val="50"/>
              </a:spcBef>
            </a:pPr>
            <a:r>
              <a:rPr spc="-290" dirty="0"/>
              <a:t>Cyber </a:t>
            </a:r>
            <a:r>
              <a:rPr spc="-270" dirty="0"/>
              <a:t>Security </a:t>
            </a:r>
            <a:r>
              <a:rPr spc="-295" dirty="0"/>
              <a:t>Services </a:t>
            </a:r>
            <a:r>
              <a:rPr spc="-60" dirty="0"/>
              <a:t>|</a:t>
            </a:r>
            <a:r>
              <a:rPr spc="-190" dirty="0"/>
              <a:t> </a:t>
            </a:r>
            <a:r>
              <a:rPr spc="-260" dirty="0"/>
              <a:t>10</a:t>
            </a:r>
          </a:p>
        </p:txBody>
      </p:sp>
      <p:sp>
        <p:nvSpPr>
          <p:cNvPr id="22" name="object 22"/>
          <p:cNvSpPr txBox="1"/>
          <p:nvPr/>
        </p:nvSpPr>
        <p:spPr>
          <a:xfrm>
            <a:off x="3898201" y="4000030"/>
            <a:ext cx="2845435" cy="1308050"/>
          </a:xfrm>
          <a:prstGeom prst="rect">
            <a:avLst/>
          </a:prstGeom>
          <a:ln w="12700">
            <a:solidFill>
              <a:srgbClr val="AB0E1E"/>
            </a:solidFill>
          </a:ln>
        </p:spPr>
        <p:txBody>
          <a:bodyPr vert="horz" wrap="square" lIns="0" tIns="0" rIns="0" bIns="0" rtlCol="0">
            <a:spAutoFit/>
          </a:bodyPr>
          <a:lstStyle/>
          <a:p>
            <a:pPr>
              <a:lnSpc>
                <a:spcPct val="100000"/>
              </a:lnSpc>
            </a:pPr>
            <a:endParaRPr sz="1400" dirty="0">
              <a:latin typeface="Arial" pitchFamily="34" charset="0"/>
              <a:cs typeface="Arial" pitchFamily="34" charset="0"/>
            </a:endParaRPr>
          </a:p>
          <a:p>
            <a:pPr>
              <a:lnSpc>
                <a:spcPct val="100000"/>
              </a:lnSpc>
              <a:spcBef>
                <a:spcPts val="45"/>
              </a:spcBef>
            </a:pPr>
            <a:endParaRPr sz="1100" dirty="0">
              <a:latin typeface="Arial" pitchFamily="34" charset="0"/>
              <a:cs typeface="Arial" pitchFamily="34" charset="0"/>
            </a:endParaRPr>
          </a:p>
          <a:p>
            <a:pPr marL="203835" marR="369570">
              <a:lnSpc>
                <a:spcPct val="100000"/>
              </a:lnSpc>
            </a:pPr>
            <a:r>
              <a:rPr sz="1200" dirty="0">
                <a:solidFill>
                  <a:srgbClr val="243444"/>
                </a:solidFill>
                <a:latin typeface="Arial" pitchFamily="34" charset="0"/>
                <a:cs typeface="Arial" pitchFamily="34" charset="0"/>
              </a:rPr>
              <a:t>Trained, qualified &amp; certified  professionals with wide exposure  across industries &amp; </a:t>
            </a:r>
            <a:r>
              <a:rPr sz="1200" dirty="0" smtClean="0">
                <a:solidFill>
                  <a:srgbClr val="243444"/>
                </a:solidFill>
                <a:latin typeface="Arial" pitchFamily="34" charset="0"/>
                <a:cs typeface="Arial" pitchFamily="34" charset="0"/>
              </a:rPr>
              <a:t>geographies</a:t>
            </a:r>
            <a:endParaRPr lang="en-GB" sz="1200" dirty="0" smtClean="0">
              <a:solidFill>
                <a:srgbClr val="243444"/>
              </a:solidFill>
              <a:latin typeface="Arial" pitchFamily="34" charset="0"/>
              <a:cs typeface="Arial" pitchFamily="34" charset="0"/>
            </a:endParaRPr>
          </a:p>
          <a:p>
            <a:pPr marL="203835" marR="369570">
              <a:lnSpc>
                <a:spcPct val="100000"/>
              </a:lnSpc>
            </a:pPr>
            <a:endParaRPr lang="en-GB" sz="1200" dirty="0">
              <a:solidFill>
                <a:srgbClr val="243444"/>
              </a:solidFill>
              <a:latin typeface="Arial" pitchFamily="34" charset="0"/>
              <a:cs typeface="Arial" pitchFamily="34" charset="0"/>
            </a:endParaRPr>
          </a:p>
          <a:p>
            <a:pPr marL="203835" marR="369570">
              <a:lnSpc>
                <a:spcPct val="100000"/>
              </a:lnSpc>
            </a:pPr>
            <a:endParaRPr sz="12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
            <a:ext cx="7560309" cy="9570720"/>
            <a:chOff x="0" y="12"/>
            <a:chExt cx="7560309" cy="9570720"/>
          </a:xfrm>
        </p:grpSpPr>
        <p:sp>
          <p:nvSpPr>
            <p:cNvPr id="3" name="object 3"/>
            <p:cNvSpPr/>
            <p:nvPr/>
          </p:nvSpPr>
          <p:spPr>
            <a:xfrm>
              <a:off x="0" y="12"/>
              <a:ext cx="7560005" cy="957064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67460"/>
              <a:ext cx="7560309" cy="6661150"/>
            </a:xfrm>
            <a:custGeom>
              <a:avLst/>
              <a:gdLst/>
              <a:ahLst/>
              <a:cxnLst/>
              <a:rect l="l" t="t" r="r" b="b"/>
              <a:pathLst>
                <a:path w="7560309" h="6661150">
                  <a:moveTo>
                    <a:pt x="7560005" y="0"/>
                  </a:moveTo>
                  <a:lnTo>
                    <a:pt x="7560005" y="6660756"/>
                  </a:lnTo>
                  <a:lnTo>
                    <a:pt x="0" y="6660756"/>
                  </a:lnTo>
                  <a:lnTo>
                    <a:pt x="0" y="0"/>
                  </a:lnTo>
                  <a:lnTo>
                    <a:pt x="7560005" y="0"/>
                  </a:lnTo>
                  <a:close/>
                </a:path>
              </a:pathLst>
            </a:custGeom>
            <a:solidFill>
              <a:srgbClr val="AB0E1E"/>
            </a:solidFill>
          </p:spPr>
          <p:txBody>
            <a:bodyPr wrap="square" lIns="0" tIns="0" rIns="0" bIns="0" rtlCol="0"/>
            <a:lstStyle/>
            <a:p>
              <a:endParaRPr/>
            </a:p>
          </p:txBody>
        </p:sp>
      </p:grpSp>
      <p:sp>
        <p:nvSpPr>
          <p:cNvPr id="5" name="object 5"/>
          <p:cNvSpPr txBox="1">
            <a:spLocks noGrp="1"/>
          </p:cNvSpPr>
          <p:nvPr>
            <p:ph type="title"/>
          </p:nvPr>
        </p:nvSpPr>
        <p:spPr>
          <a:xfrm>
            <a:off x="697805" y="1988670"/>
            <a:ext cx="5380102" cy="582211"/>
          </a:xfrm>
          <a:prstGeom prst="rect">
            <a:avLst/>
          </a:prstGeom>
        </p:spPr>
        <p:txBody>
          <a:bodyPr vert="horz" wrap="square" lIns="0" tIns="12700" rIns="0" bIns="0" rtlCol="0">
            <a:spAutoFit/>
          </a:bodyPr>
          <a:lstStyle/>
          <a:p>
            <a:pPr marL="12700">
              <a:lnSpc>
                <a:spcPct val="100000"/>
              </a:lnSpc>
              <a:spcBef>
                <a:spcPts val="100"/>
              </a:spcBef>
              <a:tabLst>
                <a:tab pos="891540" algn="l"/>
              </a:tabLst>
            </a:pPr>
            <a:r>
              <a:rPr dirty="0">
                <a:latin typeface="Arial" pitchFamily="34" charset="0"/>
                <a:cs typeface="Arial" pitchFamily="34" charset="0"/>
              </a:rPr>
              <a:t>Our	Locations</a:t>
            </a:r>
          </a:p>
        </p:txBody>
      </p:sp>
      <p:sp>
        <p:nvSpPr>
          <p:cNvPr id="6" name="object 6"/>
          <p:cNvSpPr txBox="1"/>
          <p:nvPr/>
        </p:nvSpPr>
        <p:spPr>
          <a:xfrm>
            <a:off x="3235721" y="3021153"/>
            <a:ext cx="1420495" cy="936154"/>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pitchFamily="34" charset="0"/>
                <a:cs typeface="Arial" pitchFamily="34" charset="0"/>
              </a:rPr>
              <a:t>DELHI</a:t>
            </a:r>
            <a:endParaRPr sz="1000">
              <a:latin typeface="Arial" pitchFamily="34" charset="0"/>
              <a:cs typeface="Arial" pitchFamily="34" charset="0"/>
            </a:endParaRPr>
          </a:p>
          <a:p>
            <a:pPr marL="12700" marR="289560">
              <a:lnSpc>
                <a:spcPct val="100000"/>
              </a:lnSpc>
            </a:pPr>
            <a:r>
              <a:rPr sz="1000" dirty="0">
                <a:solidFill>
                  <a:srgbClr val="FFFFFF"/>
                </a:solidFill>
                <a:latin typeface="Arial" pitchFamily="34" charset="0"/>
                <a:cs typeface="Arial" pitchFamily="34" charset="0"/>
              </a:rPr>
              <a:t>(Registered Office)  B-27,  Soami Nagar,</a:t>
            </a:r>
            <a:endParaRPr sz="1000">
              <a:latin typeface="Arial" pitchFamily="34" charset="0"/>
              <a:cs typeface="Arial" pitchFamily="34" charset="0"/>
            </a:endParaRPr>
          </a:p>
          <a:p>
            <a:pPr marL="12700" marR="5080">
              <a:lnSpc>
                <a:spcPct val="100000"/>
              </a:lnSpc>
            </a:pPr>
            <a:r>
              <a:rPr sz="1000" dirty="0">
                <a:solidFill>
                  <a:srgbClr val="FFFFFF"/>
                </a:solidFill>
                <a:latin typeface="Arial" pitchFamily="34" charset="0"/>
                <a:cs typeface="Arial" pitchFamily="34" charset="0"/>
              </a:rPr>
              <a:t>New Delhi-110017, India  T: +91 120 2598000</a:t>
            </a:r>
            <a:endParaRPr sz="1000">
              <a:latin typeface="Arial" pitchFamily="34" charset="0"/>
              <a:cs typeface="Arial" pitchFamily="34" charset="0"/>
            </a:endParaRPr>
          </a:p>
        </p:txBody>
      </p:sp>
      <p:sp>
        <p:nvSpPr>
          <p:cNvPr id="7" name="object 7"/>
          <p:cNvSpPr txBox="1"/>
          <p:nvPr/>
        </p:nvSpPr>
        <p:spPr>
          <a:xfrm>
            <a:off x="3235721" y="4061918"/>
            <a:ext cx="2017395" cy="782265"/>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pitchFamily="34" charset="0"/>
                <a:cs typeface="Arial" pitchFamily="34" charset="0"/>
              </a:rPr>
              <a:t>MUMBAI</a:t>
            </a:r>
            <a:endParaRPr sz="1000">
              <a:latin typeface="Arial" pitchFamily="34" charset="0"/>
              <a:cs typeface="Arial" pitchFamily="34" charset="0"/>
            </a:endParaRPr>
          </a:p>
          <a:p>
            <a:pPr marL="12700" marR="5080">
              <a:lnSpc>
                <a:spcPct val="100000"/>
              </a:lnSpc>
            </a:pPr>
            <a:r>
              <a:rPr sz="1000" dirty="0">
                <a:solidFill>
                  <a:srgbClr val="FFFFFF"/>
                </a:solidFill>
                <a:latin typeface="Arial" pitchFamily="34" charset="0"/>
                <a:cs typeface="Arial" pitchFamily="34" charset="0"/>
              </a:rPr>
              <a:t>11th Floor, B Wing, Peninsula  Business Park, Ganpatrao Kadam  Marg, Lower Parel, Mumbai  400013, India | T: +91 22 61737000</a:t>
            </a:r>
            <a:endParaRPr sz="1000">
              <a:latin typeface="Arial" pitchFamily="34" charset="0"/>
              <a:cs typeface="Arial" pitchFamily="34" charset="0"/>
            </a:endParaRPr>
          </a:p>
        </p:txBody>
      </p:sp>
      <p:sp>
        <p:nvSpPr>
          <p:cNvPr id="8" name="object 8"/>
          <p:cNvSpPr txBox="1"/>
          <p:nvPr/>
        </p:nvSpPr>
        <p:spPr>
          <a:xfrm>
            <a:off x="699277" y="4061918"/>
            <a:ext cx="1856105" cy="782265"/>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pitchFamily="34" charset="0"/>
                <a:cs typeface="Arial" pitchFamily="34" charset="0"/>
              </a:rPr>
              <a:t>GURUGRAM</a:t>
            </a:r>
            <a:endParaRPr sz="1000">
              <a:latin typeface="Arial" pitchFamily="34" charset="0"/>
              <a:cs typeface="Arial" pitchFamily="34" charset="0"/>
            </a:endParaRPr>
          </a:p>
          <a:p>
            <a:pPr marL="12700" marR="5080">
              <a:lnSpc>
                <a:spcPct val="100000"/>
              </a:lnSpc>
            </a:pPr>
            <a:r>
              <a:rPr sz="1000" dirty="0">
                <a:solidFill>
                  <a:srgbClr val="FFFFFF"/>
                </a:solidFill>
                <a:latin typeface="Arial" pitchFamily="34" charset="0"/>
                <a:cs typeface="Arial" pitchFamily="34" charset="0"/>
              </a:rPr>
              <a:t>812-814, Tower B, Emaar Digital  Greens Sector 61, Gurugram,  Haryana, 122102</a:t>
            </a:r>
            <a:endParaRPr sz="1000">
              <a:latin typeface="Arial" pitchFamily="34" charset="0"/>
              <a:cs typeface="Arial" pitchFamily="34" charset="0"/>
            </a:endParaRPr>
          </a:p>
          <a:p>
            <a:pPr marL="12700">
              <a:lnSpc>
                <a:spcPct val="100000"/>
              </a:lnSpc>
            </a:pPr>
            <a:r>
              <a:rPr sz="1000" dirty="0">
                <a:solidFill>
                  <a:srgbClr val="FFFFFF"/>
                </a:solidFill>
                <a:latin typeface="Arial" pitchFamily="34" charset="0"/>
                <a:cs typeface="Arial" pitchFamily="34" charset="0"/>
              </a:rPr>
              <a:t>T: +0124-4301551/1552/1554</a:t>
            </a:r>
            <a:endParaRPr sz="1000">
              <a:latin typeface="Arial" pitchFamily="34" charset="0"/>
              <a:cs typeface="Arial" pitchFamily="34" charset="0"/>
            </a:endParaRPr>
          </a:p>
        </p:txBody>
      </p:sp>
      <p:sp>
        <p:nvSpPr>
          <p:cNvPr id="9" name="object 9"/>
          <p:cNvSpPr txBox="1"/>
          <p:nvPr/>
        </p:nvSpPr>
        <p:spPr>
          <a:xfrm>
            <a:off x="3235721" y="5135576"/>
            <a:ext cx="1943100" cy="782265"/>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pitchFamily="34" charset="0"/>
                <a:cs typeface="Arial" pitchFamily="34" charset="0"/>
              </a:rPr>
              <a:t>BENGALURU</a:t>
            </a:r>
            <a:endParaRPr sz="1000">
              <a:latin typeface="Arial" pitchFamily="34" charset="0"/>
              <a:cs typeface="Arial" pitchFamily="34" charset="0"/>
            </a:endParaRPr>
          </a:p>
          <a:p>
            <a:pPr marL="12700" marR="5080">
              <a:lnSpc>
                <a:spcPct val="100000"/>
              </a:lnSpc>
            </a:pPr>
            <a:r>
              <a:rPr sz="1000" dirty="0">
                <a:solidFill>
                  <a:srgbClr val="FFFFFF"/>
                </a:solidFill>
                <a:latin typeface="Arial" pitchFamily="34" charset="0"/>
                <a:cs typeface="Arial" pitchFamily="34" charset="0"/>
              </a:rPr>
              <a:t>Embassy Square, #306, 3rd Floor,  148 Infantry Road</a:t>
            </a:r>
            <a:endParaRPr sz="1000">
              <a:latin typeface="Arial" pitchFamily="34" charset="0"/>
              <a:cs typeface="Arial" pitchFamily="34" charset="0"/>
            </a:endParaRPr>
          </a:p>
          <a:p>
            <a:pPr marL="12700">
              <a:lnSpc>
                <a:spcPct val="100000"/>
              </a:lnSpc>
            </a:pPr>
            <a:r>
              <a:rPr sz="1000" dirty="0">
                <a:solidFill>
                  <a:srgbClr val="FFFFFF"/>
                </a:solidFill>
                <a:latin typeface="Arial" pitchFamily="34" charset="0"/>
                <a:cs typeface="Arial" pitchFamily="34" charset="0"/>
              </a:rPr>
              <a:t>Bengaluru, Karnataka 560001</a:t>
            </a:r>
            <a:endParaRPr sz="1000">
              <a:latin typeface="Arial" pitchFamily="34" charset="0"/>
              <a:cs typeface="Arial" pitchFamily="34" charset="0"/>
            </a:endParaRPr>
          </a:p>
          <a:p>
            <a:pPr marL="12700">
              <a:lnSpc>
                <a:spcPct val="100000"/>
              </a:lnSpc>
            </a:pPr>
            <a:r>
              <a:rPr sz="1000" dirty="0">
                <a:solidFill>
                  <a:srgbClr val="FFFFFF"/>
                </a:solidFill>
                <a:latin typeface="Arial" pitchFamily="34" charset="0"/>
                <a:cs typeface="Arial" pitchFamily="34" charset="0"/>
              </a:rPr>
              <a:t>T: +91-80-2228-0999</a:t>
            </a:r>
            <a:endParaRPr sz="1000">
              <a:latin typeface="Arial" pitchFamily="34" charset="0"/>
              <a:cs typeface="Arial" pitchFamily="34" charset="0"/>
            </a:endParaRPr>
          </a:p>
        </p:txBody>
      </p:sp>
      <p:sp>
        <p:nvSpPr>
          <p:cNvPr id="10" name="object 10"/>
          <p:cNvSpPr txBox="1"/>
          <p:nvPr/>
        </p:nvSpPr>
        <p:spPr>
          <a:xfrm>
            <a:off x="699277" y="6179516"/>
            <a:ext cx="1922145" cy="782265"/>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pitchFamily="34" charset="0"/>
                <a:cs typeface="Arial" pitchFamily="34" charset="0"/>
              </a:rPr>
              <a:t>PUNE</a:t>
            </a:r>
            <a:endParaRPr sz="1000">
              <a:latin typeface="Arial" pitchFamily="34" charset="0"/>
              <a:cs typeface="Arial" pitchFamily="34" charset="0"/>
            </a:endParaRPr>
          </a:p>
          <a:p>
            <a:pPr marL="12700" marR="5080">
              <a:lnSpc>
                <a:spcPct val="100000"/>
              </a:lnSpc>
            </a:pPr>
            <a:r>
              <a:rPr sz="1000" dirty="0">
                <a:solidFill>
                  <a:srgbClr val="FFFFFF"/>
                </a:solidFill>
                <a:latin typeface="Arial" pitchFamily="34" charset="0"/>
                <a:cs typeface="Arial" pitchFamily="34" charset="0"/>
              </a:rPr>
              <a:t>Office number 3, 1st Floor, Aditya  Centeegra, Fergusson College  Road,Next to Mantri House,  Pune - 411004</a:t>
            </a:r>
            <a:endParaRPr sz="1000">
              <a:latin typeface="Arial" pitchFamily="34" charset="0"/>
              <a:cs typeface="Arial" pitchFamily="34" charset="0"/>
            </a:endParaRPr>
          </a:p>
        </p:txBody>
      </p:sp>
      <p:sp>
        <p:nvSpPr>
          <p:cNvPr id="11" name="object 11"/>
          <p:cNvSpPr txBox="1"/>
          <p:nvPr/>
        </p:nvSpPr>
        <p:spPr>
          <a:xfrm>
            <a:off x="3235721" y="6179516"/>
            <a:ext cx="1946910" cy="628377"/>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pitchFamily="34" charset="0"/>
                <a:cs typeface="Arial" pitchFamily="34" charset="0"/>
              </a:rPr>
              <a:t>DEHRADUN</a:t>
            </a:r>
            <a:endParaRPr sz="1000">
              <a:latin typeface="Arial" pitchFamily="34" charset="0"/>
              <a:cs typeface="Arial" pitchFamily="34" charset="0"/>
            </a:endParaRPr>
          </a:p>
          <a:p>
            <a:pPr marL="12700" marR="5080">
              <a:lnSpc>
                <a:spcPct val="100000"/>
              </a:lnSpc>
            </a:pPr>
            <a:r>
              <a:rPr sz="1000" dirty="0">
                <a:solidFill>
                  <a:srgbClr val="FFFFFF"/>
                </a:solidFill>
                <a:latin typeface="Arial" pitchFamily="34" charset="0"/>
                <a:cs typeface="Arial" pitchFamily="34" charset="0"/>
              </a:rPr>
              <a:t>First Floor, “IDA” 46 E. C. Road,  Dehradun – 248001, Uttarakhand  T: +91 135 271 6300/301/302/303</a:t>
            </a:r>
            <a:endParaRPr sz="1000">
              <a:latin typeface="Arial" pitchFamily="34" charset="0"/>
              <a:cs typeface="Arial" pitchFamily="34" charset="0"/>
            </a:endParaRPr>
          </a:p>
        </p:txBody>
      </p:sp>
      <p:sp>
        <p:nvSpPr>
          <p:cNvPr id="12" name="object 12"/>
          <p:cNvSpPr txBox="1"/>
          <p:nvPr/>
        </p:nvSpPr>
        <p:spPr>
          <a:xfrm>
            <a:off x="699277" y="5135576"/>
            <a:ext cx="1988185" cy="782265"/>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pitchFamily="34" charset="0"/>
                <a:cs typeface="Arial" pitchFamily="34" charset="0"/>
              </a:rPr>
              <a:t>CHENNAI</a:t>
            </a:r>
            <a:endParaRPr sz="1000">
              <a:latin typeface="Arial" pitchFamily="34" charset="0"/>
              <a:cs typeface="Arial" pitchFamily="34" charset="0"/>
            </a:endParaRPr>
          </a:p>
          <a:p>
            <a:pPr marL="12700" marR="5080" algn="just">
              <a:lnSpc>
                <a:spcPct val="100000"/>
              </a:lnSpc>
            </a:pPr>
            <a:r>
              <a:rPr sz="1000" dirty="0">
                <a:solidFill>
                  <a:srgbClr val="FFFFFF"/>
                </a:solidFill>
                <a:latin typeface="Arial" pitchFamily="34" charset="0"/>
                <a:cs typeface="Arial" pitchFamily="34" charset="0"/>
              </a:rPr>
              <a:t>Prestige Palladium Bayan, Level 5,  129-140, Greams Road, Thousand  Lights, Chennai 600006</a:t>
            </a:r>
            <a:endParaRPr sz="1000">
              <a:latin typeface="Arial" pitchFamily="34" charset="0"/>
              <a:cs typeface="Arial" pitchFamily="34" charset="0"/>
            </a:endParaRPr>
          </a:p>
          <a:p>
            <a:pPr marL="12700" algn="just">
              <a:lnSpc>
                <a:spcPct val="100000"/>
              </a:lnSpc>
            </a:pPr>
            <a:r>
              <a:rPr sz="1000" dirty="0">
                <a:solidFill>
                  <a:srgbClr val="FFFFFF"/>
                </a:solidFill>
                <a:latin typeface="Arial" pitchFamily="34" charset="0"/>
                <a:cs typeface="Arial" pitchFamily="34" charset="0"/>
              </a:rPr>
              <a:t>T: +91-44-40509200</a:t>
            </a:r>
            <a:endParaRPr sz="1000">
              <a:latin typeface="Arial" pitchFamily="34" charset="0"/>
              <a:cs typeface="Arial" pitchFamily="34" charset="0"/>
            </a:endParaRPr>
          </a:p>
        </p:txBody>
      </p:sp>
      <p:sp>
        <p:nvSpPr>
          <p:cNvPr id="13" name="object 13"/>
          <p:cNvSpPr txBox="1"/>
          <p:nvPr/>
        </p:nvSpPr>
        <p:spPr>
          <a:xfrm>
            <a:off x="697753" y="3025852"/>
            <a:ext cx="1498600" cy="782265"/>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Arial" pitchFamily="34" charset="0"/>
                <a:cs typeface="Arial" pitchFamily="34" charset="0"/>
              </a:rPr>
              <a:t>NOIDA</a:t>
            </a:r>
            <a:endParaRPr sz="1000">
              <a:latin typeface="Arial" pitchFamily="34" charset="0"/>
              <a:cs typeface="Arial" pitchFamily="34" charset="0"/>
            </a:endParaRPr>
          </a:p>
          <a:p>
            <a:pPr marL="12700" marR="5080">
              <a:lnSpc>
                <a:spcPct val="100000"/>
              </a:lnSpc>
            </a:pPr>
            <a:r>
              <a:rPr sz="1000" dirty="0">
                <a:solidFill>
                  <a:srgbClr val="FFFFFF"/>
                </a:solidFill>
                <a:latin typeface="Arial" pitchFamily="34" charset="0"/>
                <a:cs typeface="Arial" pitchFamily="34" charset="0"/>
              </a:rPr>
              <a:t>(Delhi NCR - Corporate  Office) A-109, Sector 136,  Noida - 201304</a:t>
            </a:r>
            <a:endParaRPr sz="1000">
              <a:latin typeface="Arial" pitchFamily="34" charset="0"/>
              <a:cs typeface="Arial" pitchFamily="34" charset="0"/>
            </a:endParaRPr>
          </a:p>
          <a:p>
            <a:pPr marL="12700">
              <a:lnSpc>
                <a:spcPct val="100000"/>
              </a:lnSpc>
            </a:pPr>
            <a:r>
              <a:rPr sz="1000" dirty="0">
                <a:solidFill>
                  <a:srgbClr val="FFFFFF"/>
                </a:solidFill>
                <a:latin typeface="Arial" pitchFamily="34" charset="0"/>
                <a:cs typeface="Arial" pitchFamily="34" charset="0"/>
              </a:rPr>
              <a:t>T: +91 120 5123000</a:t>
            </a:r>
            <a:endParaRPr sz="1000">
              <a:latin typeface="Arial" pitchFamily="34" charset="0"/>
              <a:cs typeface="Arial" pitchFamily="34" charset="0"/>
            </a:endParaRPr>
          </a:p>
        </p:txBody>
      </p:sp>
      <p:sp>
        <p:nvSpPr>
          <p:cNvPr id="14" name="object 14"/>
          <p:cNvSpPr txBox="1"/>
          <p:nvPr/>
        </p:nvSpPr>
        <p:spPr>
          <a:xfrm>
            <a:off x="685105" y="7431749"/>
            <a:ext cx="426085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pitchFamily="34" charset="0"/>
                <a:cs typeface="Arial" pitchFamily="34" charset="0"/>
                <a:hlinkClick r:id="rId3"/>
              </a:rPr>
              <a:t>www.nangia-andersen.com </a:t>
            </a:r>
            <a:r>
              <a:rPr sz="1200" b="1" dirty="0">
                <a:solidFill>
                  <a:srgbClr val="FFFFFF"/>
                </a:solidFill>
                <a:latin typeface="Arial" pitchFamily="34" charset="0"/>
                <a:cs typeface="Arial" pitchFamily="34" charset="0"/>
              </a:rPr>
              <a:t>| </a:t>
            </a:r>
            <a:r>
              <a:rPr sz="1200" b="1" dirty="0">
                <a:solidFill>
                  <a:srgbClr val="FFFFFF"/>
                </a:solidFill>
                <a:latin typeface="Arial" pitchFamily="34" charset="0"/>
                <a:cs typeface="Arial" pitchFamily="34" charset="0"/>
                <a:hlinkClick r:id="rId4"/>
              </a:rPr>
              <a:t>query@nangia-andersen.com</a:t>
            </a:r>
            <a:endParaRPr sz="1200">
              <a:latin typeface="Arial" pitchFamily="34" charset="0"/>
              <a:cs typeface="Arial" pitchFamily="34" charset="0"/>
            </a:endParaRPr>
          </a:p>
        </p:txBody>
      </p:sp>
      <p:sp>
        <p:nvSpPr>
          <p:cNvPr id="15" name="object 15"/>
          <p:cNvSpPr/>
          <p:nvPr/>
        </p:nvSpPr>
        <p:spPr>
          <a:xfrm>
            <a:off x="3906787" y="10087901"/>
            <a:ext cx="977176" cy="95326"/>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4972871" y="9878102"/>
            <a:ext cx="2210073" cy="51311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60005" cy="35160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69784" y="9061805"/>
            <a:ext cx="5566410" cy="306705"/>
          </a:xfrm>
          <a:custGeom>
            <a:avLst/>
            <a:gdLst/>
            <a:ahLst/>
            <a:cxnLst/>
            <a:rect l="l" t="t" r="r" b="b"/>
            <a:pathLst>
              <a:path w="5566410" h="306704">
                <a:moveTo>
                  <a:pt x="5566295" y="0"/>
                </a:moveTo>
                <a:lnTo>
                  <a:pt x="0" y="0"/>
                </a:lnTo>
                <a:lnTo>
                  <a:pt x="0" y="306273"/>
                </a:lnTo>
                <a:lnTo>
                  <a:pt x="5566295" y="306273"/>
                </a:lnTo>
                <a:lnTo>
                  <a:pt x="5566295" y="0"/>
                </a:lnTo>
                <a:close/>
              </a:path>
            </a:pathLst>
          </a:custGeom>
          <a:solidFill>
            <a:srgbClr val="F4F4F4"/>
          </a:solidFill>
        </p:spPr>
        <p:txBody>
          <a:bodyPr wrap="square" lIns="0" tIns="0" rIns="0" bIns="0" rtlCol="0"/>
          <a:lstStyle/>
          <a:p>
            <a:endParaRPr>
              <a:latin typeface="Arial" pitchFamily="34" charset="0"/>
              <a:cs typeface="Arial" pitchFamily="34" charset="0"/>
            </a:endParaRPr>
          </a:p>
        </p:txBody>
      </p:sp>
      <p:sp>
        <p:nvSpPr>
          <p:cNvPr id="4" name="object 4"/>
          <p:cNvSpPr/>
          <p:nvPr/>
        </p:nvSpPr>
        <p:spPr>
          <a:xfrm>
            <a:off x="869784" y="4637151"/>
            <a:ext cx="5566410" cy="1994535"/>
          </a:xfrm>
          <a:custGeom>
            <a:avLst/>
            <a:gdLst/>
            <a:ahLst/>
            <a:cxnLst/>
            <a:rect l="l" t="t" r="r" b="b"/>
            <a:pathLst>
              <a:path w="5566410" h="1994534">
                <a:moveTo>
                  <a:pt x="5566295" y="0"/>
                </a:moveTo>
                <a:lnTo>
                  <a:pt x="0" y="0"/>
                </a:lnTo>
                <a:lnTo>
                  <a:pt x="0" y="1994319"/>
                </a:lnTo>
                <a:lnTo>
                  <a:pt x="5566295" y="1994319"/>
                </a:lnTo>
                <a:lnTo>
                  <a:pt x="5566295" y="0"/>
                </a:lnTo>
                <a:close/>
              </a:path>
            </a:pathLst>
          </a:custGeom>
          <a:solidFill>
            <a:srgbClr val="F4F4F4"/>
          </a:solidFill>
        </p:spPr>
        <p:txBody>
          <a:bodyPr wrap="square" lIns="0" tIns="0" rIns="0" bIns="0" rtlCol="0"/>
          <a:lstStyle/>
          <a:p>
            <a:endParaRPr>
              <a:latin typeface="Arial" pitchFamily="34" charset="0"/>
              <a:cs typeface="Arial" pitchFamily="34" charset="0"/>
            </a:endParaRPr>
          </a:p>
        </p:txBody>
      </p:sp>
      <p:sp>
        <p:nvSpPr>
          <p:cNvPr id="5" name="object 5"/>
          <p:cNvSpPr txBox="1"/>
          <p:nvPr/>
        </p:nvSpPr>
        <p:spPr>
          <a:xfrm>
            <a:off x="869784" y="3989451"/>
            <a:ext cx="5566410" cy="243015"/>
          </a:xfrm>
          <a:prstGeom prst="rect">
            <a:avLst/>
          </a:prstGeom>
          <a:solidFill>
            <a:srgbClr val="F4F4F4"/>
          </a:solidFill>
        </p:spPr>
        <p:txBody>
          <a:bodyPr vert="horz" wrap="square" lIns="0" tIns="57785" rIns="0" bIns="0" rtlCol="0">
            <a:spAutoFit/>
          </a:bodyPr>
          <a:lstStyle/>
          <a:p>
            <a:pPr marL="281305" indent="-138430">
              <a:lnSpc>
                <a:spcPct val="100000"/>
              </a:lnSpc>
              <a:spcBef>
                <a:spcPts val="455"/>
              </a:spcBef>
              <a:buClr>
                <a:srgbClr val="AB0E1E"/>
              </a:buClr>
              <a:buChar char="•"/>
              <a:tabLst>
                <a:tab pos="281940" algn="l"/>
                <a:tab pos="5248910" algn="l"/>
              </a:tabLst>
            </a:pPr>
            <a:r>
              <a:rPr sz="1200" b="1" dirty="0">
                <a:solidFill>
                  <a:srgbClr val="243444"/>
                </a:solidFill>
                <a:latin typeface="Arial" pitchFamily="34" charset="0"/>
                <a:cs typeface="Arial" pitchFamily="34" charset="0"/>
              </a:rPr>
              <a:t>About Us	</a:t>
            </a:r>
            <a:r>
              <a:rPr sz="1800" b="0" i="1" baseline="2314" dirty="0">
                <a:solidFill>
                  <a:srgbClr val="243444"/>
                </a:solidFill>
                <a:latin typeface="Arial" pitchFamily="34" charset="0"/>
                <a:cs typeface="Arial" pitchFamily="34" charset="0"/>
              </a:rPr>
              <a:t>2</a:t>
            </a:r>
            <a:endParaRPr sz="1800" baseline="2314">
              <a:latin typeface="Arial" pitchFamily="34" charset="0"/>
              <a:cs typeface="Arial" pitchFamily="34" charset="0"/>
            </a:endParaRPr>
          </a:p>
        </p:txBody>
      </p:sp>
      <p:sp>
        <p:nvSpPr>
          <p:cNvPr id="6" name="object 6"/>
          <p:cNvSpPr txBox="1"/>
          <p:nvPr/>
        </p:nvSpPr>
        <p:spPr>
          <a:xfrm>
            <a:off x="1000893" y="4365208"/>
            <a:ext cx="5215890" cy="197490"/>
          </a:xfrm>
          <a:prstGeom prst="rect">
            <a:avLst/>
          </a:prstGeom>
        </p:spPr>
        <p:txBody>
          <a:bodyPr vert="horz" wrap="square" lIns="0" tIns="12700" rIns="0" bIns="0" rtlCol="0">
            <a:spAutoFit/>
          </a:bodyPr>
          <a:lstStyle/>
          <a:p>
            <a:pPr marL="150495" indent="-138430">
              <a:lnSpc>
                <a:spcPct val="100000"/>
              </a:lnSpc>
              <a:spcBef>
                <a:spcPts val="100"/>
              </a:spcBef>
              <a:buClr>
                <a:srgbClr val="AB0E1E"/>
              </a:buClr>
              <a:buChar char="•"/>
              <a:tabLst>
                <a:tab pos="151130" algn="l"/>
                <a:tab pos="5118100" algn="l"/>
              </a:tabLst>
            </a:pPr>
            <a:r>
              <a:rPr sz="1200" b="1" dirty="0">
                <a:solidFill>
                  <a:srgbClr val="243444"/>
                </a:solidFill>
                <a:latin typeface="Arial" pitchFamily="34" charset="0"/>
                <a:cs typeface="Arial" pitchFamily="34" charset="0"/>
              </a:rPr>
              <a:t>Introduction | Cyber Security	</a:t>
            </a:r>
            <a:r>
              <a:rPr sz="1800" b="0" i="1" baseline="2314" dirty="0">
                <a:solidFill>
                  <a:srgbClr val="243444"/>
                </a:solidFill>
                <a:latin typeface="Arial" pitchFamily="34" charset="0"/>
                <a:cs typeface="Arial" pitchFamily="34" charset="0"/>
              </a:rPr>
              <a:t>3</a:t>
            </a:r>
            <a:endParaRPr sz="1800" baseline="2314">
              <a:latin typeface="Arial" pitchFamily="34" charset="0"/>
              <a:cs typeface="Arial" pitchFamily="34" charset="0"/>
            </a:endParaRPr>
          </a:p>
        </p:txBody>
      </p:sp>
      <p:sp>
        <p:nvSpPr>
          <p:cNvPr id="7" name="object 7"/>
          <p:cNvSpPr txBox="1"/>
          <p:nvPr/>
        </p:nvSpPr>
        <p:spPr>
          <a:xfrm>
            <a:off x="1013593" y="4695459"/>
            <a:ext cx="2584450" cy="1890261"/>
          </a:xfrm>
          <a:prstGeom prst="rect">
            <a:avLst/>
          </a:prstGeom>
        </p:spPr>
        <p:txBody>
          <a:bodyPr vert="horz" wrap="square" lIns="0" tIns="12700" rIns="0" bIns="0" rtlCol="0">
            <a:spAutoFit/>
          </a:bodyPr>
          <a:lstStyle/>
          <a:p>
            <a:pPr marL="137795" indent="-138430">
              <a:lnSpc>
                <a:spcPct val="100000"/>
              </a:lnSpc>
              <a:spcBef>
                <a:spcPts val="100"/>
              </a:spcBef>
              <a:buClr>
                <a:srgbClr val="AB0E1E"/>
              </a:buClr>
              <a:buChar char="•"/>
              <a:tabLst>
                <a:tab pos="138430" algn="l"/>
              </a:tabLst>
            </a:pPr>
            <a:r>
              <a:rPr sz="1200" b="1" dirty="0">
                <a:solidFill>
                  <a:srgbClr val="243444"/>
                </a:solidFill>
                <a:latin typeface="Arial" pitchFamily="34" charset="0"/>
                <a:cs typeface="Arial" pitchFamily="34" charset="0"/>
              </a:rPr>
              <a:t>Cyber Security Services</a:t>
            </a:r>
            <a:endParaRPr sz="1200">
              <a:latin typeface="Arial" pitchFamily="34" charset="0"/>
              <a:cs typeface="Arial" pitchFamily="34" charset="0"/>
            </a:endParaRPr>
          </a:p>
          <a:p>
            <a:pPr marL="341630" lvl="1" indent="-173355">
              <a:lnSpc>
                <a:spcPct val="100000"/>
              </a:lnSpc>
              <a:spcBef>
                <a:spcPts val="1160"/>
              </a:spcBef>
              <a:buChar char="o"/>
              <a:tabLst>
                <a:tab pos="342265" algn="l"/>
              </a:tabLst>
            </a:pPr>
            <a:r>
              <a:rPr sz="1200" dirty="0">
                <a:solidFill>
                  <a:srgbClr val="243444"/>
                </a:solidFill>
                <a:latin typeface="Arial" pitchFamily="34" charset="0"/>
                <a:cs typeface="Arial" pitchFamily="34" charset="0"/>
              </a:rPr>
              <a:t>Process &amp; Governance</a:t>
            </a:r>
            <a:endParaRPr sz="1200">
              <a:latin typeface="Arial" pitchFamily="34" charset="0"/>
              <a:cs typeface="Arial" pitchFamily="34" charset="0"/>
            </a:endParaRPr>
          </a:p>
          <a:p>
            <a:pPr marL="341630" lvl="1" indent="-173355">
              <a:lnSpc>
                <a:spcPct val="100000"/>
              </a:lnSpc>
              <a:spcBef>
                <a:spcPts val="1160"/>
              </a:spcBef>
              <a:buChar char="o"/>
              <a:tabLst>
                <a:tab pos="342265" algn="l"/>
              </a:tabLst>
            </a:pPr>
            <a:r>
              <a:rPr sz="1200" dirty="0">
                <a:solidFill>
                  <a:srgbClr val="243444"/>
                </a:solidFill>
                <a:latin typeface="Arial" pitchFamily="34" charset="0"/>
                <a:cs typeface="Arial" pitchFamily="34" charset="0"/>
              </a:rPr>
              <a:t>Compliance</a:t>
            </a:r>
            <a:endParaRPr sz="1200">
              <a:latin typeface="Arial" pitchFamily="34" charset="0"/>
              <a:cs typeface="Arial" pitchFamily="34" charset="0"/>
            </a:endParaRPr>
          </a:p>
          <a:p>
            <a:pPr marL="341630" lvl="1" indent="-173355">
              <a:lnSpc>
                <a:spcPct val="100000"/>
              </a:lnSpc>
              <a:spcBef>
                <a:spcPts val="1160"/>
              </a:spcBef>
              <a:buChar char="o"/>
              <a:tabLst>
                <a:tab pos="342265" algn="l"/>
              </a:tabLst>
            </a:pPr>
            <a:r>
              <a:rPr sz="1200" dirty="0">
                <a:solidFill>
                  <a:srgbClr val="243444"/>
                </a:solidFill>
                <a:latin typeface="Arial" pitchFamily="34" charset="0"/>
                <a:cs typeface="Arial" pitchFamily="34" charset="0"/>
              </a:rPr>
              <a:t>Technology Management</a:t>
            </a:r>
            <a:endParaRPr sz="1200">
              <a:latin typeface="Arial" pitchFamily="34" charset="0"/>
              <a:cs typeface="Arial" pitchFamily="34" charset="0"/>
            </a:endParaRPr>
          </a:p>
          <a:p>
            <a:pPr marL="341630" lvl="1" indent="-173355">
              <a:lnSpc>
                <a:spcPct val="100000"/>
              </a:lnSpc>
              <a:spcBef>
                <a:spcPts val="1160"/>
              </a:spcBef>
              <a:buChar char="o"/>
              <a:tabLst>
                <a:tab pos="342265" algn="l"/>
              </a:tabLst>
            </a:pPr>
            <a:r>
              <a:rPr sz="1200" dirty="0">
                <a:solidFill>
                  <a:srgbClr val="243444"/>
                </a:solidFill>
                <a:latin typeface="Arial" pitchFamily="34" charset="0"/>
                <a:cs typeface="Arial" pitchFamily="34" charset="0"/>
              </a:rPr>
              <a:t>Cyber Forensics &amp; Investigations</a:t>
            </a:r>
            <a:endParaRPr sz="1200">
              <a:latin typeface="Arial" pitchFamily="34" charset="0"/>
              <a:cs typeface="Arial" pitchFamily="34" charset="0"/>
            </a:endParaRPr>
          </a:p>
          <a:p>
            <a:pPr marL="341630" lvl="1" indent="-173355">
              <a:lnSpc>
                <a:spcPct val="100000"/>
              </a:lnSpc>
              <a:spcBef>
                <a:spcPts val="1160"/>
              </a:spcBef>
              <a:buChar char="o"/>
              <a:tabLst>
                <a:tab pos="342265" algn="l"/>
              </a:tabLst>
            </a:pPr>
            <a:r>
              <a:rPr sz="1200" dirty="0">
                <a:solidFill>
                  <a:srgbClr val="243444"/>
                </a:solidFill>
                <a:latin typeface="Arial" pitchFamily="34" charset="0"/>
                <a:cs typeface="Arial" pitchFamily="34" charset="0"/>
              </a:rPr>
              <a:t>Support</a:t>
            </a:r>
            <a:endParaRPr sz="1200">
              <a:latin typeface="Arial" pitchFamily="34" charset="0"/>
              <a:cs typeface="Arial" pitchFamily="34" charset="0"/>
            </a:endParaRPr>
          </a:p>
        </p:txBody>
      </p:sp>
      <p:sp>
        <p:nvSpPr>
          <p:cNvPr id="8" name="object 8"/>
          <p:cNvSpPr txBox="1"/>
          <p:nvPr/>
        </p:nvSpPr>
        <p:spPr>
          <a:xfrm>
            <a:off x="1000893" y="6727713"/>
            <a:ext cx="3771265" cy="2228815"/>
          </a:xfrm>
          <a:prstGeom prst="rect">
            <a:avLst/>
          </a:prstGeom>
        </p:spPr>
        <p:txBody>
          <a:bodyPr vert="horz" wrap="square" lIns="0" tIns="12700" rIns="0" bIns="0" rtlCol="0">
            <a:spAutoFit/>
          </a:bodyPr>
          <a:lstStyle/>
          <a:p>
            <a:pPr marL="150495" indent="-138430">
              <a:lnSpc>
                <a:spcPct val="100000"/>
              </a:lnSpc>
              <a:spcBef>
                <a:spcPts val="100"/>
              </a:spcBef>
              <a:buClr>
                <a:srgbClr val="AB0E1E"/>
              </a:buClr>
              <a:buChar char="•"/>
              <a:tabLst>
                <a:tab pos="151130" algn="l"/>
              </a:tabLst>
            </a:pPr>
            <a:r>
              <a:rPr sz="1200" b="1" dirty="0">
                <a:solidFill>
                  <a:srgbClr val="243444"/>
                </a:solidFill>
                <a:latin typeface="Arial" pitchFamily="34" charset="0"/>
                <a:cs typeface="Arial" pitchFamily="34" charset="0"/>
              </a:rPr>
              <a:t>Solutions</a:t>
            </a:r>
            <a:endParaRPr sz="1200">
              <a:latin typeface="Arial" pitchFamily="34" charset="0"/>
              <a:cs typeface="Arial" pitchFamily="34" charset="0"/>
            </a:endParaRPr>
          </a:p>
          <a:p>
            <a:pPr marL="354330" lvl="1" indent="-173355">
              <a:lnSpc>
                <a:spcPct val="100000"/>
              </a:lnSpc>
              <a:spcBef>
                <a:spcPts val="1160"/>
              </a:spcBef>
              <a:buChar char="o"/>
              <a:tabLst>
                <a:tab pos="354965" algn="l"/>
              </a:tabLst>
            </a:pPr>
            <a:r>
              <a:rPr sz="1200" dirty="0">
                <a:solidFill>
                  <a:srgbClr val="243444"/>
                </a:solidFill>
                <a:latin typeface="Arial" pitchFamily="34" charset="0"/>
                <a:cs typeface="Arial" pitchFamily="34" charset="0"/>
              </a:rPr>
              <a:t>Cyber  Risk  Management  Strategy</a:t>
            </a:r>
            <a:endParaRPr sz="1200">
              <a:latin typeface="Arial" pitchFamily="34" charset="0"/>
              <a:cs typeface="Arial" pitchFamily="34" charset="0"/>
            </a:endParaRPr>
          </a:p>
          <a:p>
            <a:pPr marL="354330" lvl="1" indent="-173355">
              <a:lnSpc>
                <a:spcPct val="100000"/>
              </a:lnSpc>
              <a:spcBef>
                <a:spcPts val="1160"/>
              </a:spcBef>
              <a:buChar char="o"/>
              <a:tabLst>
                <a:tab pos="354965" algn="l"/>
              </a:tabLst>
            </a:pPr>
            <a:r>
              <a:rPr sz="1200" dirty="0">
                <a:solidFill>
                  <a:srgbClr val="243444"/>
                </a:solidFill>
                <a:latin typeface="Arial" pitchFamily="34" charset="0"/>
                <a:cs typeface="Arial" pitchFamily="34" charset="0"/>
              </a:rPr>
              <a:t>Cyber  Risk  Assessment  &amp; Testing</a:t>
            </a:r>
            <a:endParaRPr sz="1200">
              <a:latin typeface="Arial" pitchFamily="34" charset="0"/>
              <a:cs typeface="Arial" pitchFamily="34" charset="0"/>
            </a:endParaRPr>
          </a:p>
          <a:p>
            <a:pPr marL="354330" lvl="1" indent="-173355">
              <a:lnSpc>
                <a:spcPct val="100000"/>
              </a:lnSpc>
              <a:spcBef>
                <a:spcPts val="1160"/>
              </a:spcBef>
              <a:buChar char="o"/>
              <a:tabLst>
                <a:tab pos="354965" algn="l"/>
              </a:tabLst>
            </a:pPr>
            <a:r>
              <a:rPr sz="1200" dirty="0">
                <a:solidFill>
                  <a:srgbClr val="243444"/>
                </a:solidFill>
                <a:latin typeface="Arial" pitchFamily="34" charset="0"/>
                <a:cs typeface="Arial" pitchFamily="34" charset="0"/>
              </a:rPr>
              <a:t>Security Architecture &amp; Transformation</a:t>
            </a:r>
            <a:endParaRPr sz="1200">
              <a:latin typeface="Arial" pitchFamily="34" charset="0"/>
              <a:cs typeface="Arial" pitchFamily="34" charset="0"/>
            </a:endParaRPr>
          </a:p>
          <a:p>
            <a:pPr marL="354330" lvl="1" indent="-173355">
              <a:lnSpc>
                <a:spcPct val="100000"/>
              </a:lnSpc>
              <a:spcBef>
                <a:spcPts val="1160"/>
              </a:spcBef>
              <a:buChar char="o"/>
              <a:tabLst>
                <a:tab pos="354965" algn="l"/>
              </a:tabLst>
            </a:pPr>
            <a:r>
              <a:rPr sz="1200" dirty="0">
                <a:solidFill>
                  <a:srgbClr val="243444"/>
                </a:solidFill>
                <a:latin typeface="Arial" pitchFamily="34" charset="0"/>
                <a:cs typeface="Arial" pitchFamily="34" charset="0"/>
              </a:rPr>
              <a:t>Incident Response</a:t>
            </a:r>
            <a:endParaRPr sz="1200">
              <a:latin typeface="Arial" pitchFamily="34" charset="0"/>
              <a:cs typeface="Arial" pitchFamily="34" charset="0"/>
            </a:endParaRPr>
          </a:p>
          <a:p>
            <a:pPr marL="354330" lvl="1" indent="-173355">
              <a:lnSpc>
                <a:spcPct val="100000"/>
              </a:lnSpc>
              <a:spcBef>
                <a:spcPts val="1160"/>
              </a:spcBef>
              <a:buChar char="o"/>
              <a:tabLst>
                <a:tab pos="354965" algn="l"/>
              </a:tabLst>
            </a:pPr>
            <a:r>
              <a:rPr sz="1200" dirty="0">
                <a:solidFill>
                  <a:srgbClr val="243444"/>
                </a:solidFill>
                <a:latin typeface="Arial" pitchFamily="34" charset="0"/>
                <a:cs typeface="Arial" pitchFamily="34" charset="0"/>
              </a:rPr>
              <a:t>Business Continuity Planning &amp; Disaster Recovery</a:t>
            </a:r>
            <a:endParaRPr sz="1200">
              <a:latin typeface="Arial" pitchFamily="34" charset="0"/>
              <a:cs typeface="Arial" pitchFamily="34" charset="0"/>
            </a:endParaRPr>
          </a:p>
          <a:p>
            <a:pPr marL="354330" lvl="1" indent="-173355">
              <a:lnSpc>
                <a:spcPct val="100000"/>
              </a:lnSpc>
              <a:spcBef>
                <a:spcPts val="1160"/>
              </a:spcBef>
              <a:buChar char="o"/>
              <a:tabLst>
                <a:tab pos="354965" algn="l"/>
              </a:tabLst>
            </a:pPr>
            <a:r>
              <a:rPr sz="1200" dirty="0">
                <a:solidFill>
                  <a:srgbClr val="243444"/>
                </a:solidFill>
                <a:latin typeface="Arial" pitchFamily="34" charset="0"/>
                <a:cs typeface="Arial" pitchFamily="34" charset="0"/>
              </a:rPr>
              <a:t>Cyber Forensics &amp; Investigations</a:t>
            </a:r>
            <a:endParaRPr sz="1200">
              <a:latin typeface="Arial" pitchFamily="34" charset="0"/>
              <a:cs typeface="Arial" pitchFamily="34" charset="0"/>
            </a:endParaRPr>
          </a:p>
        </p:txBody>
      </p:sp>
      <p:sp>
        <p:nvSpPr>
          <p:cNvPr id="9" name="object 9"/>
          <p:cNvSpPr txBox="1"/>
          <p:nvPr/>
        </p:nvSpPr>
        <p:spPr>
          <a:xfrm>
            <a:off x="1013593" y="9090218"/>
            <a:ext cx="1511300" cy="197490"/>
          </a:xfrm>
          <a:prstGeom prst="rect">
            <a:avLst/>
          </a:prstGeom>
        </p:spPr>
        <p:txBody>
          <a:bodyPr vert="horz" wrap="square" lIns="0" tIns="12700" rIns="0" bIns="0" rtlCol="0">
            <a:spAutoFit/>
          </a:bodyPr>
          <a:lstStyle/>
          <a:p>
            <a:pPr marL="137795" indent="-138430">
              <a:lnSpc>
                <a:spcPct val="100000"/>
              </a:lnSpc>
              <a:spcBef>
                <a:spcPts val="100"/>
              </a:spcBef>
              <a:buClr>
                <a:srgbClr val="AB0E1E"/>
              </a:buClr>
              <a:buChar char="•"/>
              <a:tabLst>
                <a:tab pos="138430" algn="l"/>
              </a:tabLst>
            </a:pPr>
            <a:r>
              <a:rPr sz="1200" b="1" dirty="0">
                <a:solidFill>
                  <a:srgbClr val="243444"/>
                </a:solidFill>
                <a:latin typeface="Arial" pitchFamily="34" charset="0"/>
                <a:cs typeface="Arial" pitchFamily="34" charset="0"/>
              </a:rPr>
              <a:t>Key Differentiators</a:t>
            </a:r>
            <a:endParaRPr sz="1200">
              <a:latin typeface="Arial" pitchFamily="34" charset="0"/>
              <a:cs typeface="Arial" pitchFamily="34" charset="0"/>
            </a:endParaRPr>
          </a:p>
        </p:txBody>
      </p:sp>
      <p:sp>
        <p:nvSpPr>
          <p:cNvPr id="10" name="object 10"/>
          <p:cNvSpPr txBox="1"/>
          <p:nvPr/>
        </p:nvSpPr>
        <p:spPr>
          <a:xfrm>
            <a:off x="6119298" y="4690735"/>
            <a:ext cx="97790" cy="197490"/>
          </a:xfrm>
          <a:prstGeom prst="rect">
            <a:avLst/>
          </a:prstGeom>
        </p:spPr>
        <p:txBody>
          <a:bodyPr vert="horz" wrap="square" lIns="0" tIns="12700" rIns="0" bIns="0" rtlCol="0">
            <a:spAutoFit/>
          </a:bodyPr>
          <a:lstStyle/>
          <a:p>
            <a:pPr>
              <a:lnSpc>
                <a:spcPct val="100000"/>
              </a:lnSpc>
              <a:spcBef>
                <a:spcPts val="100"/>
              </a:spcBef>
            </a:pPr>
            <a:r>
              <a:rPr sz="1200" b="0" i="1" dirty="0">
                <a:solidFill>
                  <a:srgbClr val="243444"/>
                </a:solidFill>
                <a:latin typeface="Arial" pitchFamily="34" charset="0"/>
                <a:cs typeface="Arial" pitchFamily="34" charset="0"/>
              </a:rPr>
              <a:t>4</a:t>
            </a:r>
            <a:endParaRPr sz="1200">
              <a:latin typeface="Arial" pitchFamily="34" charset="0"/>
              <a:cs typeface="Arial" pitchFamily="34" charset="0"/>
            </a:endParaRPr>
          </a:p>
        </p:txBody>
      </p:sp>
      <p:sp>
        <p:nvSpPr>
          <p:cNvPr id="11" name="object 11"/>
          <p:cNvSpPr txBox="1"/>
          <p:nvPr/>
        </p:nvSpPr>
        <p:spPr>
          <a:xfrm>
            <a:off x="6106598" y="6710035"/>
            <a:ext cx="110489" cy="197490"/>
          </a:xfrm>
          <a:prstGeom prst="rect">
            <a:avLst/>
          </a:prstGeom>
        </p:spPr>
        <p:txBody>
          <a:bodyPr vert="horz" wrap="square" lIns="0" tIns="12700" rIns="0" bIns="0" rtlCol="0">
            <a:spAutoFit/>
          </a:bodyPr>
          <a:lstStyle/>
          <a:p>
            <a:pPr marL="12700">
              <a:lnSpc>
                <a:spcPct val="100000"/>
              </a:lnSpc>
              <a:spcBef>
                <a:spcPts val="100"/>
              </a:spcBef>
            </a:pPr>
            <a:r>
              <a:rPr sz="1200" b="0" i="1" dirty="0">
                <a:solidFill>
                  <a:srgbClr val="243444"/>
                </a:solidFill>
                <a:latin typeface="Arial" pitchFamily="34" charset="0"/>
                <a:cs typeface="Arial" pitchFamily="34" charset="0"/>
              </a:rPr>
              <a:t>7</a:t>
            </a:r>
            <a:endParaRPr sz="1200">
              <a:latin typeface="Arial" pitchFamily="34" charset="0"/>
              <a:cs typeface="Arial" pitchFamily="34" charset="0"/>
            </a:endParaRPr>
          </a:p>
        </p:txBody>
      </p:sp>
      <p:sp>
        <p:nvSpPr>
          <p:cNvPr id="12" name="object 12"/>
          <p:cNvSpPr txBox="1"/>
          <p:nvPr/>
        </p:nvSpPr>
        <p:spPr>
          <a:xfrm>
            <a:off x="6119298" y="9122984"/>
            <a:ext cx="182245" cy="197490"/>
          </a:xfrm>
          <a:prstGeom prst="rect">
            <a:avLst/>
          </a:prstGeom>
        </p:spPr>
        <p:txBody>
          <a:bodyPr vert="horz" wrap="square" lIns="0" tIns="12700" rIns="0" bIns="0" rtlCol="0">
            <a:spAutoFit/>
          </a:bodyPr>
          <a:lstStyle/>
          <a:p>
            <a:pPr>
              <a:lnSpc>
                <a:spcPct val="100000"/>
              </a:lnSpc>
              <a:spcBef>
                <a:spcPts val="100"/>
              </a:spcBef>
            </a:pPr>
            <a:r>
              <a:rPr sz="1200" b="0" i="1" dirty="0">
                <a:solidFill>
                  <a:srgbClr val="243444"/>
                </a:solidFill>
                <a:latin typeface="Arial" pitchFamily="34" charset="0"/>
                <a:cs typeface="Arial" pitchFamily="34" charset="0"/>
              </a:rPr>
              <a:t>10</a:t>
            </a:r>
            <a:endParaRPr sz="1200">
              <a:latin typeface="Arial" pitchFamily="34" charset="0"/>
              <a:cs typeface="Arial" pitchFamily="34" charset="0"/>
            </a:endParaRPr>
          </a:p>
        </p:txBody>
      </p:sp>
      <p:sp>
        <p:nvSpPr>
          <p:cNvPr id="13" name="object 13"/>
          <p:cNvSpPr/>
          <p:nvPr/>
        </p:nvSpPr>
        <p:spPr>
          <a:xfrm>
            <a:off x="0" y="9818123"/>
            <a:ext cx="847873" cy="87387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5971133" y="6610464"/>
            <a:ext cx="1588871" cy="1898793"/>
          </a:xfrm>
          <a:prstGeom prst="rect">
            <a:avLst/>
          </a:prstGeom>
          <a:blipFill>
            <a:blip r:embed="rId4" cstate="print"/>
            <a:stretch>
              <a:fillRect/>
            </a:stretch>
          </a:blipFill>
        </p:spPr>
        <p:txBody>
          <a:bodyPr wrap="square" lIns="0" tIns="0" rIns="0" bIns="0" rtlCol="0"/>
          <a:lstStyle/>
          <a:p>
            <a:endParaRPr>
              <a:latin typeface="Arial" pitchFamily="34" charset="0"/>
              <a:cs typeface="Arial" pitchFamily="34" charset="0"/>
            </a:endParaRPr>
          </a:p>
        </p:txBody>
      </p:sp>
      <p:sp>
        <p:nvSpPr>
          <p:cNvPr id="15" name="object 15"/>
          <p:cNvSpPr txBox="1">
            <a:spLocks noGrp="1"/>
          </p:cNvSpPr>
          <p:nvPr>
            <p:ph type="title"/>
          </p:nvPr>
        </p:nvSpPr>
        <p:spPr>
          <a:xfrm>
            <a:off x="1000893" y="2896634"/>
            <a:ext cx="1634357"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Arial" pitchFamily="34" charset="0"/>
                <a:cs typeface="Arial" pitchFamily="34" charset="0"/>
              </a:rPr>
              <a:t>Contents</a:t>
            </a:r>
          </a:p>
        </p:txBody>
      </p:sp>
      <p:sp>
        <p:nvSpPr>
          <p:cNvPr id="16" name="object 16"/>
          <p:cNvSpPr txBox="1">
            <a:spLocks noGrp="1"/>
          </p:cNvSpPr>
          <p:nvPr>
            <p:ph type="sldNum" sz="quarter" idx="7"/>
          </p:nvPr>
        </p:nvSpPr>
        <p:spPr>
          <a:prstGeom prst="rect">
            <a:avLst/>
          </a:prstGeom>
        </p:spPr>
        <p:txBody>
          <a:bodyPr vert="horz" wrap="square" lIns="0" tIns="6350" rIns="0" bIns="0" rtlCol="0">
            <a:spAutoFit/>
          </a:bodyPr>
          <a:lstStyle/>
          <a:p>
            <a:pPr marL="12700">
              <a:lnSpc>
                <a:spcPct val="100000"/>
              </a:lnSpc>
              <a:spcBef>
                <a:spcPts val="50"/>
              </a:spcBef>
            </a:pPr>
            <a:r>
              <a:rPr spc="-290" dirty="0"/>
              <a:t>Cyber </a:t>
            </a:r>
            <a:r>
              <a:rPr spc="-270" dirty="0"/>
              <a:t>Security </a:t>
            </a:r>
            <a:r>
              <a:rPr spc="-295" dirty="0"/>
              <a:t>Services </a:t>
            </a:r>
            <a:r>
              <a:rPr spc="-60" dirty="0"/>
              <a:t>|</a:t>
            </a:r>
            <a:r>
              <a:rPr spc="-190" dirty="0"/>
              <a:t> </a:t>
            </a:r>
            <a:r>
              <a:rPr spc="-260" dirty="0"/>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688170"/>
            <a:ext cx="7560309" cy="4223385"/>
            <a:chOff x="0" y="2688170"/>
            <a:chExt cx="7560309" cy="4223385"/>
          </a:xfrm>
        </p:grpSpPr>
        <p:sp>
          <p:nvSpPr>
            <p:cNvPr id="3" name="object 3"/>
            <p:cNvSpPr/>
            <p:nvPr/>
          </p:nvSpPr>
          <p:spPr>
            <a:xfrm>
              <a:off x="0" y="2688170"/>
              <a:ext cx="7560309" cy="4223385"/>
            </a:xfrm>
            <a:custGeom>
              <a:avLst/>
              <a:gdLst/>
              <a:ahLst/>
              <a:cxnLst/>
              <a:rect l="l" t="t" r="r" b="b"/>
              <a:pathLst>
                <a:path w="7560309" h="4223384">
                  <a:moveTo>
                    <a:pt x="7560005" y="0"/>
                  </a:moveTo>
                  <a:lnTo>
                    <a:pt x="7560005" y="4223067"/>
                  </a:lnTo>
                  <a:lnTo>
                    <a:pt x="0" y="4223067"/>
                  </a:lnTo>
                  <a:lnTo>
                    <a:pt x="0" y="0"/>
                  </a:lnTo>
                  <a:lnTo>
                    <a:pt x="7560005" y="0"/>
                  </a:lnTo>
                  <a:close/>
                </a:path>
              </a:pathLst>
            </a:custGeom>
            <a:solidFill>
              <a:srgbClr val="D0D3D4">
                <a:alpha val="50000"/>
              </a:srgbClr>
            </a:solidFill>
          </p:spPr>
          <p:txBody>
            <a:bodyPr wrap="square" lIns="0" tIns="0" rIns="0" bIns="0" rtlCol="0"/>
            <a:lstStyle/>
            <a:p>
              <a:endParaRPr>
                <a:latin typeface="Arial" pitchFamily="34" charset="0"/>
                <a:cs typeface="Arial" pitchFamily="34" charset="0"/>
              </a:endParaRPr>
            </a:p>
          </p:txBody>
        </p:sp>
        <p:sp>
          <p:nvSpPr>
            <p:cNvPr id="4" name="object 4"/>
            <p:cNvSpPr/>
            <p:nvPr/>
          </p:nvSpPr>
          <p:spPr>
            <a:xfrm>
              <a:off x="1456998" y="3117070"/>
              <a:ext cx="242570" cy="295275"/>
            </a:xfrm>
            <a:custGeom>
              <a:avLst/>
              <a:gdLst/>
              <a:ahLst/>
              <a:cxnLst/>
              <a:rect l="l" t="t" r="r" b="b"/>
              <a:pathLst>
                <a:path w="242569" h="295275">
                  <a:moveTo>
                    <a:pt x="242277" y="0"/>
                  </a:moveTo>
                  <a:lnTo>
                    <a:pt x="0" y="0"/>
                  </a:lnTo>
                  <a:lnTo>
                    <a:pt x="6700" y="168944"/>
                  </a:lnTo>
                  <a:lnTo>
                    <a:pt x="21551" y="255989"/>
                  </a:lnTo>
                  <a:lnTo>
                    <a:pt x="55910" y="288791"/>
                  </a:lnTo>
                  <a:lnTo>
                    <a:pt x="121132" y="295008"/>
                  </a:lnTo>
                  <a:lnTo>
                    <a:pt x="187563" y="250113"/>
                  </a:lnTo>
                  <a:lnTo>
                    <a:pt x="223929" y="148570"/>
                  </a:lnTo>
                  <a:lnTo>
                    <a:pt x="239183" y="46495"/>
                  </a:lnTo>
                  <a:lnTo>
                    <a:pt x="242277" y="0"/>
                  </a:lnTo>
                  <a:close/>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5" name="object 5"/>
            <p:cNvSpPr/>
            <p:nvPr/>
          </p:nvSpPr>
          <p:spPr>
            <a:xfrm>
              <a:off x="1657765" y="3159335"/>
              <a:ext cx="128422" cy="174764"/>
            </a:xfrm>
            <a:prstGeom prst="rect">
              <a:avLst/>
            </a:prstGeom>
            <a:blipFill>
              <a:blip r:embed="rId2" cstate="print"/>
              <a:stretch>
                <a:fillRect/>
              </a:stretch>
            </a:blipFill>
          </p:spPr>
          <p:txBody>
            <a:bodyPr wrap="square" lIns="0" tIns="0" rIns="0" bIns="0" rtlCol="0"/>
            <a:lstStyle/>
            <a:p>
              <a:endParaRPr>
                <a:latin typeface="Arial" pitchFamily="34" charset="0"/>
                <a:cs typeface="Arial" pitchFamily="34" charset="0"/>
              </a:endParaRPr>
            </a:p>
          </p:txBody>
        </p:sp>
        <p:sp>
          <p:nvSpPr>
            <p:cNvPr id="6" name="object 6"/>
            <p:cNvSpPr/>
            <p:nvPr/>
          </p:nvSpPr>
          <p:spPr>
            <a:xfrm>
              <a:off x="1369005" y="3159335"/>
              <a:ext cx="128409" cy="174764"/>
            </a:xfrm>
            <a:prstGeom prst="rect">
              <a:avLst/>
            </a:prstGeom>
            <a:blipFill>
              <a:blip r:embed="rId3" cstate="print"/>
              <a:stretch>
                <a:fillRect/>
              </a:stretch>
            </a:blipFill>
          </p:spPr>
          <p:txBody>
            <a:bodyPr wrap="square" lIns="0" tIns="0" rIns="0" bIns="0" rtlCol="0"/>
            <a:lstStyle/>
            <a:p>
              <a:endParaRPr>
                <a:latin typeface="Arial" pitchFamily="34" charset="0"/>
                <a:cs typeface="Arial" pitchFamily="34" charset="0"/>
              </a:endParaRPr>
            </a:p>
          </p:txBody>
        </p:sp>
        <p:sp>
          <p:nvSpPr>
            <p:cNvPr id="7" name="object 7"/>
            <p:cNvSpPr/>
            <p:nvPr/>
          </p:nvSpPr>
          <p:spPr>
            <a:xfrm>
              <a:off x="1578136" y="3412069"/>
              <a:ext cx="0" cy="68580"/>
            </a:xfrm>
            <a:custGeom>
              <a:avLst/>
              <a:gdLst/>
              <a:ahLst/>
              <a:cxnLst/>
              <a:rect l="l" t="t" r="r" b="b"/>
              <a:pathLst>
                <a:path h="68579">
                  <a:moveTo>
                    <a:pt x="0" y="68414"/>
                  </a:moveTo>
                  <a:lnTo>
                    <a:pt x="0" y="0"/>
                  </a:lnTo>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8" name="object 8"/>
            <p:cNvSpPr/>
            <p:nvPr/>
          </p:nvSpPr>
          <p:spPr>
            <a:xfrm>
              <a:off x="1484076" y="3458744"/>
              <a:ext cx="188595" cy="63500"/>
            </a:xfrm>
            <a:custGeom>
              <a:avLst/>
              <a:gdLst/>
              <a:ahLst/>
              <a:cxnLst/>
              <a:rect l="l" t="t" r="r" b="b"/>
              <a:pathLst>
                <a:path w="188594" h="63500">
                  <a:moveTo>
                    <a:pt x="0" y="63065"/>
                  </a:moveTo>
                  <a:lnTo>
                    <a:pt x="188125" y="63065"/>
                  </a:lnTo>
                  <a:lnTo>
                    <a:pt x="139494" y="15766"/>
                  </a:lnTo>
                  <a:lnTo>
                    <a:pt x="103687" y="0"/>
                  </a:lnTo>
                  <a:lnTo>
                    <a:pt x="63068" y="15766"/>
                  </a:lnTo>
                  <a:lnTo>
                    <a:pt x="0" y="63065"/>
                  </a:lnTo>
                  <a:close/>
                </a:path>
              </a:pathLst>
            </a:custGeom>
            <a:ln w="9524">
              <a:solidFill>
                <a:srgbClr val="AB0E1E"/>
              </a:solidFill>
            </a:ln>
          </p:spPr>
          <p:txBody>
            <a:bodyPr wrap="square" lIns="0" tIns="0" rIns="0" bIns="0" rtlCol="0"/>
            <a:lstStyle/>
            <a:p>
              <a:endParaRPr>
                <a:latin typeface="Arial" pitchFamily="34" charset="0"/>
                <a:cs typeface="Arial" pitchFamily="34" charset="0"/>
              </a:endParaRPr>
            </a:p>
          </p:txBody>
        </p:sp>
        <p:sp>
          <p:nvSpPr>
            <p:cNvPr id="9" name="object 9"/>
            <p:cNvSpPr/>
            <p:nvPr/>
          </p:nvSpPr>
          <p:spPr>
            <a:xfrm>
              <a:off x="3536950" y="3407025"/>
              <a:ext cx="396875" cy="116205"/>
            </a:xfrm>
            <a:custGeom>
              <a:avLst/>
              <a:gdLst/>
              <a:ahLst/>
              <a:cxnLst/>
              <a:rect l="l" t="t" r="r" b="b"/>
              <a:pathLst>
                <a:path w="396875" h="116204">
                  <a:moveTo>
                    <a:pt x="0" y="0"/>
                  </a:moveTo>
                  <a:lnTo>
                    <a:pt x="396532" y="0"/>
                  </a:lnTo>
                  <a:lnTo>
                    <a:pt x="360008" y="66931"/>
                  </a:lnTo>
                  <a:lnTo>
                    <a:pt x="327180" y="101301"/>
                  </a:lnTo>
                  <a:lnTo>
                    <a:pt x="279460" y="113964"/>
                  </a:lnTo>
                  <a:lnTo>
                    <a:pt x="198259" y="115773"/>
                  </a:lnTo>
                  <a:lnTo>
                    <a:pt x="108710" y="97683"/>
                  </a:lnTo>
                  <a:lnTo>
                    <a:pt x="47066" y="57886"/>
                  </a:lnTo>
                  <a:lnTo>
                    <a:pt x="11454" y="18089"/>
                  </a:lnTo>
                  <a:lnTo>
                    <a:pt x="0" y="0"/>
                  </a:lnTo>
                  <a:close/>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10" name="object 10"/>
            <p:cNvSpPr/>
            <p:nvPr/>
          </p:nvSpPr>
          <p:spPr>
            <a:xfrm>
              <a:off x="3735180" y="3121821"/>
              <a:ext cx="198755" cy="279400"/>
            </a:xfrm>
            <a:custGeom>
              <a:avLst/>
              <a:gdLst/>
              <a:ahLst/>
              <a:cxnLst/>
              <a:rect l="l" t="t" r="r" b="b"/>
              <a:pathLst>
                <a:path w="198754" h="279400">
                  <a:moveTo>
                    <a:pt x="32" y="279052"/>
                  </a:moveTo>
                  <a:lnTo>
                    <a:pt x="32" y="132532"/>
                  </a:lnTo>
                  <a:lnTo>
                    <a:pt x="0" y="101139"/>
                  </a:lnTo>
                  <a:lnTo>
                    <a:pt x="3199" y="81033"/>
                  </a:lnTo>
                  <a:lnTo>
                    <a:pt x="30855" y="39974"/>
                  </a:lnTo>
                  <a:lnTo>
                    <a:pt x="68168" y="10599"/>
                  </a:lnTo>
                  <a:lnTo>
                    <a:pt x="116748" y="0"/>
                  </a:lnTo>
                  <a:lnTo>
                    <a:pt x="156295" y="9574"/>
                  </a:lnTo>
                  <a:lnTo>
                    <a:pt x="184309" y="27601"/>
                  </a:lnTo>
                  <a:lnTo>
                    <a:pt x="198292" y="42362"/>
                  </a:lnTo>
                  <a:lnTo>
                    <a:pt x="154866" y="66636"/>
                  </a:lnTo>
                  <a:lnTo>
                    <a:pt x="123635" y="75155"/>
                  </a:lnTo>
                  <a:lnTo>
                    <a:pt x="89518" y="68303"/>
                  </a:lnTo>
                  <a:lnTo>
                    <a:pt x="37434" y="46464"/>
                  </a:lnTo>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11" name="object 11"/>
            <p:cNvSpPr/>
            <p:nvPr/>
          </p:nvSpPr>
          <p:spPr>
            <a:xfrm>
              <a:off x="3594690" y="3187502"/>
              <a:ext cx="139649" cy="78576"/>
            </a:xfrm>
            <a:prstGeom prst="rect">
              <a:avLst/>
            </a:prstGeom>
            <a:blipFill>
              <a:blip r:embed="rId4" cstate="print"/>
              <a:stretch>
                <a:fillRect/>
              </a:stretch>
            </a:blipFill>
          </p:spPr>
          <p:txBody>
            <a:bodyPr wrap="square" lIns="0" tIns="0" rIns="0" bIns="0" rtlCol="0"/>
            <a:lstStyle/>
            <a:p>
              <a:endParaRPr>
                <a:latin typeface="Arial" pitchFamily="34" charset="0"/>
                <a:cs typeface="Arial" pitchFamily="34" charset="0"/>
              </a:endParaRPr>
            </a:p>
          </p:txBody>
        </p:sp>
        <p:sp>
          <p:nvSpPr>
            <p:cNvPr id="12" name="object 12"/>
            <p:cNvSpPr/>
            <p:nvPr/>
          </p:nvSpPr>
          <p:spPr>
            <a:xfrm>
              <a:off x="5766580" y="3122011"/>
              <a:ext cx="391160" cy="396875"/>
            </a:xfrm>
            <a:custGeom>
              <a:avLst/>
              <a:gdLst/>
              <a:ahLst/>
              <a:cxnLst/>
              <a:rect l="l" t="t" r="r" b="b"/>
              <a:pathLst>
                <a:path w="391160" h="396875">
                  <a:moveTo>
                    <a:pt x="0" y="396659"/>
                  </a:moveTo>
                  <a:lnTo>
                    <a:pt x="73050" y="0"/>
                  </a:lnTo>
                  <a:lnTo>
                    <a:pt x="320573" y="0"/>
                  </a:lnTo>
                  <a:lnTo>
                    <a:pt x="299262" y="122745"/>
                  </a:lnTo>
                  <a:lnTo>
                    <a:pt x="390575" y="122745"/>
                  </a:lnTo>
                  <a:lnTo>
                    <a:pt x="313486" y="193751"/>
                  </a:lnTo>
                  <a:lnTo>
                    <a:pt x="332752" y="273900"/>
                  </a:lnTo>
                  <a:lnTo>
                    <a:pt x="176517" y="273900"/>
                  </a:lnTo>
                  <a:lnTo>
                    <a:pt x="190728" y="198323"/>
                  </a:lnTo>
                  <a:lnTo>
                    <a:pt x="44640" y="198323"/>
                  </a:lnTo>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13" name="object 13"/>
            <p:cNvSpPr/>
            <p:nvPr/>
          </p:nvSpPr>
          <p:spPr>
            <a:xfrm>
              <a:off x="2109167" y="4805214"/>
              <a:ext cx="273050" cy="206375"/>
            </a:xfrm>
            <a:custGeom>
              <a:avLst/>
              <a:gdLst/>
              <a:ahLst/>
              <a:cxnLst/>
              <a:rect l="l" t="t" r="r" b="b"/>
              <a:pathLst>
                <a:path w="273050" h="206375">
                  <a:moveTo>
                    <a:pt x="0" y="206240"/>
                  </a:moveTo>
                  <a:lnTo>
                    <a:pt x="25683" y="79309"/>
                  </a:lnTo>
                  <a:lnTo>
                    <a:pt x="62641" y="16663"/>
                  </a:lnTo>
                  <a:lnTo>
                    <a:pt x="136429" y="0"/>
                  </a:lnTo>
                  <a:lnTo>
                    <a:pt x="272605" y="11015"/>
                  </a:lnTo>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14" name="object 14"/>
            <p:cNvSpPr/>
            <p:nvPr/>
          </p:nvSpPr>
          <p:spPr>
            <a:xfrm>
              <a:off x="2473436" y="4853138"/>
              <a:ext cx="93345" cy="158750"/>
            </a:xfrm>
            <a:custGeom>
              <a:avLst/>
              <a:gdLst/>
              <a:ahLst/>
              <a:cxnLst/>
              <a:rect l="l" t="t" r="r" b="b"/>
              <a:pathLst>
                <a:path w="93344" h="158750">
                  <a:moveTo>
                    <a:pt x="0" y="0"/>
                  </a:moveTo>
                  <a:lnTo>
                    <a:pt x="48320" y="37292"/>
                  </a:lnTo>
                  <a:lnTo>
                    <a:pt x="74099" y="66214"/>
                  </a:lnTo>
                  <a:lnTo>
                    <a:pt x="86041" y="101609"/>
                  </a:lnTo>
                  <a:lnTo>
                    <a:pt x="92849" y="158318"/>
                  </a:lnTo>
                </a:path>
              </a:pathLst>
            </a:custGeom>
            <a:ln w="9524">
              <a:solidFill>
                <a:srgbClr val="AB0E1E"/>
              </a:solidFill>
            </a:ln>
          </p:spPr>
          <p:txBody>
            <a:bodyPr wrap="square" lIns="0" tIns="0" rIns="0" bIns="0" rtlCol="0"/>
            <a:lstStyle/>
            <a:p>
              <a:endParaRPr>
                <a:latin typeface="Arial" pitchFamily="34" charset="0"/>
                <a:cs typeface="Arial" pitchFamily="34" charset="0"/>
              </a:endParaRPr>
            </a:p>
          </p:txBody>
        </p:sp>
        <p:sp>
          <p:nvSpPr>
            <p:cNvPr id="15" name="object 15"/>
            <p:cNvSpPr/>
            <p:nvPr/>
          </p:nvSpPr>
          <p:spPr>
            <a:xfrm>
              <a:off x="2302012" y="5070985"/>
              <a:ext cx="264795" cy="203835"/>
            </a:xfrm>
            <a:custGeom>
              <a:avLst/>
              <a:gdLst/>
              <a:ahLst/>
              <a:cxnLst/>
              <a:rect l="l" t="t" r="r" b="b"/>
              <a:pathLst>
                <a:path w="264794" h="203835">
                  <a:moveTo>
                    <a:pt x="264274" y="0"/>
                  </a:moveTo>
                  <a:lnTo>
                    <a:pt x="247421" y="122945"/>
                  </a:lnTo>
                  <a:lnTo>
                    <a:pt x="214275" y="184511"/>
                  </a:lnTo>
                  <a:lnTo>
                    <a:pt x="140060" y="203225"/>
                  </a:lnTo>
                  <a:lnTo>
                    <a:pt x="0" y="197612"/>
                  </a:lnTo>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16" name="object 16"/>
            <p:cNvSpPr/>
            <p:nvPr/>
          </p:nvSpPr>
          <p:spPr>
            <a:xfrm>
              <a:off x="2109167" y="5067414"/>
              <a:ext cx="100330" cy="161925"/>
            </a:xfrm>
            <a:custGeom>
              <a:avLst/>
              <a:gdLst/>
              <a:ahLst/>
              <a:cxnLst/>
              <a:rect l="l" t="t" r="r" b="b"/>
              <a:pathLst>
                <a:path w="100330" h="161925">
                  <a:moveTo>
                    <a:pt x="0" y="0"/>
                  </a:moveTo>
                  <a:lnTo>
                    <a:pt x="8927" y="60779"/>
                  </a:lnTo>
                  <a:lnTo>
                    <a:pt x="22320" y="97902"/>
                  </a:lnTo>
                  <a:lnTo>
                    <a:pt x="49552" y="126546"/>
                  </a:lnTo>
                  <a:lnTo>
                    <a:pt x="99999" y="161886"/>
                  </a:lnTo>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17" name="object 17"/>
            <p:cNvSpPr/>
            <p:nvPr/>
          </p:nvSpPr>
          <p:spPr>
            <a:xfrm>
              <a:off x="2171068" y="4870617"/>
              <a:ext cx="340995" cy="340995"/>
            </a:xfrm>
            <a:custGeom>
              <a:avLst/>
              <a:gdLst/>
              <a:ahLst/>
              <a:cxnLst/>
              <a:rect l="l" t="t" r="r" b="b"/>
              <a:pathLst>
                <a:path w="340994" h="340995">
                  <a:moveTo>
                    <a:pt x="340461" y="170230"/>
                  </a:moveTo>
                  <a:lnTo>
                    <a:pt x="334380" y="215480"/>
                  </a:lnTo>
                  <a:lnTo>
                    <a:pt x="317220" y="256141"/>
                  </a:lnTo>
                  <a:lnTo>
                    <a:pt x="290602" y="290591"/>
                  </a:lnTo>
                  <a:lnTo>
                    <a:pt x="256150" y="317208"/>
                  </a:lnTo>
                  <a:lnTo>
                    <a:pt x="215485" y="334368"/>
                  </a:lnTo>
                  <a:lnTo>
                    <a:pt x="170230" y="340448"/>
                  </a:lnTo>
                  <a:lnTo>
                    <a:pt x="124975" y="334368"/>
                  </a:lnTo>
                  <a:lnTo>
                    <a:pt x="84311" y="317208"/>
                  </a:lnTo>
                  <a:lnTo>
                    <a:pt x="49858" y="290591"/>
                  </a:lnTo>
                  <a:lnTo>
                    <a:pt x="23240" y="256141"/>
                  </a:lnTo>
                  <a:lnTo>
                    <a:pt x="6080" y="215480"/>
                  </a:lnTo>
                  <a:lnTo>
                    <a:pt x="0" y="170230"/>
                  </a:lnTo>
                  <a:lnTo>
                    <a:pt x="6080" y="124975"/>
                  </a:lnTo>
                  <a:lnTo>
                    <a:pt x="23240" y="84311"/>
                  </a:lnTo>
                  <a:lnTo>
                    <a:pt x="49858" y="49858"/>
                  </a:lnTo>
                  <a:lnTo>
                    <a:pt x="84311" y="23240"/>
                  </a:lnTo>
                  <a:lnTo>
                    <a:pt x="124975" y="6080"/>
                  </a:lnTo>
                  <a:lnTo>
                    <a:pt x="170230" y="0"/>
                  </a:lnTo>
                  <a:lnTo>
                    <a:pt x="215485" y="6080"/>
                  </a:lnTo>
                  <a:lnTo>
                    <a:pt x="256150" y="23240"/>
                  </a:lnTo>
                  <a:lnTo>
                    <a:pt x="290602" y="49858"/>
                  </a:lnTo>
                  <a:lnTo>
                    <a:pt x="317220" y="84311"/>
                  </a:lnTo>
                  <a:lnTo>
                    <a:pt x="334380" y="124975"/>
                  </a:lnTo>
                  <a:lnTo>
                    <a:pt x="340461" y="170230"/>
                  </a:lnTo>
                  <a:close/>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18" name="object 18"/>
            <p:cNvSpPr/>
            <p:nvPr/>
          </p:nvSpPr>
          <p:spPr>
            <a:xfrm>
              <a:off x="2360345" y="4873367"/>
              <a:ext cx="66675" cy="335280"/>
            </a:xfrm>
            <a:custGeom>
              <a:avLst/>
              <a:gdLst/>
              <a:ahLst/>
              <a:cxnLst/>
              <a:rect l="l" t="t" r="r" b="b"/>
              <a:pathLst>
                <a:path w="66675" h="335279">
                  <a:moveTo>
                    <a:pt x="0" y="0"/>
                  </a:moveTo>
                  <a:lnTo>
                    <a:pt x="41226" y="59653"/>
                  </a:lnTo>
                  <a:lnTo>
                    <a:pt x="56903" y="101223"/>
                  </a:lnTo>
                  <a:lnTo>
                    <a:pt x="66195" y="151073"/>
                  </a:lnTo>
                  <a:lnTo>
                    <a:pt x="64688" y="207663"/>
                  </a:lnTo>
                  <a:lnTo>
                    <a:pt x="47971" y="269455"/>
                  </a:lnTo>
                  <a:lnTo>
                    <a:pt x="11633" y="334911"/>
                  </a:lnTo>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19" name="object 19"/>
            <p:cNvSpPr/>
            <p:nvPr/>
          </p:nvSpPr>
          <p:spPr>
            <a:xfrm>
              <a:off x="2252129" y="4871556"/>
              <a:ext cx="71755" cy="337185"/>
            </a:xfrm>
            <a:custGeom>
              <a:avLst/>
              <a:gdLst/>
              <a:ahLst/>
              <a:cxnLst/>
              <a:rect l="l" t="t" r="r" b="b"/>
              <a:pathLst>
                <a:path w="71755" h="337185">
                  <a:moveTo>
                    <a:pt x="71239" y="0"/>
                  </a:moveTo>
                  <a:lnTo>
                    <a:pt x="28020" y="35384"/>
                  </a:lnTo>
                  <a:lnTo>
                    <a:pt x="6429" y="64814"/>
                  </a:lnTo>
                  <a:lnTo>
                    <a:pt x="0" y="104159"/>
                  </a:lnTo>
                  <a:lnTo>
                    <a:pt x="2265" y="169291"/>
                  </a:lnTo>
                  <a:lnTo>
                    <a:pt x="13549" y="242312"/>
                  </a:lnTo>
                  <a:lnTo>
                    <a:pt x="32566" y="294662"/>
                  </a:lnTo>
                  <a:lnTo>
                    <a:pt x="50466" y="326185"/>
                  </a:lnTo>
                  <a:lnTo>
                    <a:pt x="58399" y="336727"/>
                  </a:lnTo>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20" name="object 20"/>
            <p:cNvSpPr/>
            <p:nvPr/>
          </p:nvSpPr>
          <p:spPr>
            <a:xfrm>
              <a:off x="2199840" y="4946119"/>
              <a:ext cx="283210" cy="56515"/>
            </a:xfrm>
            <a:custGeom>
              <a:avLst/>
              <a:gdLst/>
              <a:ahLst/>
              <a:cxnLst/>
              <a:rect l="l" t="t" r="r" b="b"/>
              <a:pathLst>
                <a:path w="283210" h="56514">
                  <a:moveTo>
                    <a:pt x="0" y="0"/>
                  </a:moveTo>
                  <a:lnTo>
                    <a:pt x="81751" y="42262"/>
                  </a:lnTo>
                  <a:lnTo>
                    <a:pt x="138471" y="56349"/>
                  </a:lnTo>
                  <a:lnTo>
                    <a:pt x="196681" y="42262"/>
                  </a:lnTo>
                  <a:lnTo>
                    <a:pt x="282905" y="0"/>
                  </a:lnTo>
                </a:path>
              </a:pathLst>
            </a:custGeom>
            <a:ln w="9524">
              <a:solidFill>
                <a:srgbClr val="AB0E1E"/>
              </a:solidFill>
            </a:ln>
          </p:spPr>
          <p:txBody>
            <a:bodyPr wrap="square" lIns="0" tIns="0" rIns="0" bIns="0" rtlCol="0"/>
            <a:lstStyle/>
            <a:p>
              <a:endParaRPr>
                <a:latin typeface="Arial" pitchFamily="34" charset="0"/>
                <a:cs typeface="Arial" pitchFamily="34" charset="0"/>
              </a:endParaRPr>
            </a:p>
          </p:txBody>
        </p:sp>
        <p:sp>
          <p:nvSpPr>
            <p:cNvPr id="21" name="object 21"/>
            <p:cNvSpPr/>
            <p:nvPr/>
          </p:nvSpPr>
          <p:spPr>
            <a:xfrm>
              <a:off x="2199840" y="5083131"/>
              <a:ext cx="283210" cy="52705"/>
            </a:xfrm>
            <a:custGeom>
              <a:avLst/>
              <a:gdLst/>
              <a:ahLst/>
              <a:cxnLst/>
              <a:rect l="l" t="t" r="r" b="b"/>
              <a:pathLst>
                <a:path w="283210" h="52704">
                  <a:moveTo>
                    <a:pt x="0" y="52444"/>
                  </a:moveTo>
                  <a:lnTo>
                    <a:pt x="81072" y="13111"/>
                  </a:lnTo>
                  <a:lnTo>
                    <a:pt x="137566" y="0"/>
                  </a:lnTo>
                  <a:lnTo>
                    <a:pt x="196003" y="13111"/>
                  </a:lnTo>
                  <a:lnTo>
                    <a:pt x="282905" y="52444"/>
                  </a:lnTo>
                </a:path>
              </a:pathLst>
            </a:custGeom>
            <a:ln w="9524">
              <a:solidFill>
                <a:srgbClr val="AB0E1E"/>
              </a:solidFill>
            </a:ln>
          </p:spPr>
          <p:txBody>
            <a:bodyPr wrap="square" lIns="0" tIns="0" rIns="0" bIns="0" rtlCol="0"/>
            <a:lstStyle/>
            <a:p>
              <a:endParaRPr>
                <a:latin typeface="Arial" pitchFamily="34" charset="0"/>
                <a:cs typeface="Arial" pitchFamily="34" charset="0"/>
              </a:endParaRPr>
            </a:p>
          </p:txBody>
        </p:sp>
        <p:sp>
          <p:nvSpPr>
            <p:cNvPr id="22" name="object 22"/>
            <p:cNvSpPr/>
            <p:nvPr/>
          </p:nvSpPr>
          <p:spPr>
            <a:xfrm>
              <a:off x="4675692" y="4817903"/>
              <a:ext cx="325120" cy="262255"/>
            </a:xfrm>
            <a:custGeom>
              <a:avLst/>
              <a:gdLst/>
              <a:ahLst/>
              <a:cxnLst/>
              <a:rect l="l" t="t" r="r" b="b"/>
              <a:pathLst>
                <a:path w="325120" h="262254">
                  <a:moveTo>
                    <a:pt x="53568" y="0"/>
                  </a:moveTo>
                  <a:lnTo>
                    <a:pt x="109524" y="55943"/>
                  </a:lnTo>
                  <a:lnTo>
                    <a:pt x="324993" y="55943"/>
                  </a:lnTo>
                  <a:lnTo>
                    <a:pt x="324993" y="261886"/>
                  </a:lnTo>
                  <a:lnTo>
                    <a:pt x="0" y="261886"/>
                  </a:lnTo>
                  <a:lnTo>
                    <a:pt x="0" y="57137"/>
                  </a:lnTo>
                  <a:lnTo>
                    <a:pt x="53568" y="57137"/>
                  </a:lnTo>
                  <a:lnTo>
                    <a:pt x="53568" y="0"/>
                  </a:lnTo>
                  <a:close/>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sp>
          <p:nvSpPr>
            <p:cNvPr id="23" name="object 23"/>
            <p:cNvSpPr/>
            <p:nvPr/>
          </p:nvSpPr>
          <p:spPr>
            <a:xfrm>
              <a:off x="4786411" y="4996459"/>
              <a:ext cx="323850" cy="266065"/>
            </a:xfrm>
            <a:custGeom>
              <a:avLst/>
              <a:gdLst/>
              <a:ahLst/>
              <a:cxnLst/>
              <a:rect l="l" t="t" r="r" b="b"/>
              <a:pathLst>
                <a:path w="323850" h="266064">
                  <a:moveTo>
                    <a:pt x="0" y="0"/>
                  </a:moveTo>
                  <a:lnTo>
                    <a:pt x="323786" y="0"/>
                  </a:lnTo>
                  <a:lnTo>
                    <a:pt x="323786" y="202387"/>
                  </a:lnTo>
                  <a:lnTo>
                    <a:pt x="270217" y="202387"/>
                  </a:lnTo>
                  <a:lnTo>
                    <a:pt x="270217" y="265468"/>
                  </a:lnTo>
                  <a:lnTo>
                    <a:pt x="214274" y="205955"/>
                  </a:lnTo>
                  <a:lnTo>
                    <a:pt x="0" y="205955"/>
                  </a:lnTo>
                  <a:lnTo>
                    <a:pt x="0" y="0"/>
                  </a:lnTo>
                  <a:close/>
                </a:path>
              </a:pathLst>
            </a:custGeom>
            <a:ln w="9525">
              <a:solidFill>
                <a:srgbClr val="AB0E1E"/>
              </a:solidFill>
            </a:ln>
          </p:spPr>
          <p:txBody>
            <a:bodyPr wrap="square" lIns="0" tIns="0" rIns="0" bIns="0" rtlCol="0"/>
            <a:lstStyle/>
            <a:p>
              <a:endParaRPr>
                <a:latin typeface="Arial" pitchFamily="34" charset="0"/>
                <a:cs typeface="Arial" pitchFamily="34" charset="0"/>
              </a:endParaRPr>
            </a:p>
          </p:txBody>
        </p:sp>
      </p:grpSp>
      <p:sp>
        <p:nvSpPr>
          <p:cNvPr id="24" name="object 24"/>
          <p:cNvSpPr txBox="1">
            <a:spLocks noGrp="1"/>
          </p:cNvSpPr>
          <p:nvPr>
            <p:ph type="title"/>
          </p:nvPr>
        </p:nvSpPr>
        <p:spPr>
          <a:xfrm>
            <a:off x="539613" y="951958"/>
            <a:ext cx="3107189"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AB0E1E"/>
                </a:solidFill>
                <a:latin typeface="Arial" pitchFamily="34" charset="0"/>
                <a:cs typeface="Arial" pitchFamily="34" charset="0"/>
              </a:rPr>
              <a:t>Andersen Global</a:t>
            </a:r>
            <a:endParaRPr sz="2400" dirty="0">
              <a:latin typeface="Arial" pitchFamily="34" charset="0"/>
              <a:cs typeface="Arial" pitchFamily="34" charset="0"/>
            </a:endParaRPr>
          </a:p>
        </p:txBody>
      </p:sp>
      <p:sp>
        <p:nvSpPr>
          <p:cNvPr id="33" name="object 33"/>
          <p:cNvSpPr txBox="1">
            <a:spLocks noGrp="1"/>
          </p:cNvSpPr>
          <p:nvPr>
            <p:ph type="sldNum" sz="quarter" idx="7"/>
          </p:nvPr>
        </p:nvSpPr>
        <p:spPr>
          <a:xfrm>
            <a:off x="5479032" y="10236651"/>
            <a:ext cx="1650365" cy="160300"/>
          </a:xfrm>
          <a:prstGeom prst="rect">
            <a:avLst/>
          </a:prstGeom>
        </p:spPr>
        <p:txBody>
          <a:bodyPr vert="horz" wrap="square" lIns="0" tIns="6350" rIns="0" bIns="0" rtlCol="0">
            <a:spAutoFit/>
          </a:bodyPr>
          <a:lstStyle/>
          <a:p>
            <a:pPr marL="12700">
              <a:lnSpc>
                <a:spcPct val="100000"/>
              </a:lnSpc>
              <a:spcBef>
                <a:spcPts val="50"/>
              </a:spcBef>
            </a:pPr>
            <a:r>
              <a:rPr dirty="0">
                <a:latin typeface="Arial" pitchFamily="34" charset="0"/>
                <a:cs typeface="Arial" pitchFamily="34" charset="0"/>
              </a:rPr>
              <a:t>Cyber Security Services | 2</a:t>
            </a:r>
          </a:p>
        </p:txBody>
      </p:sp>
      <p:sp>
        <p:nvSpPr>
          <p:cNvPr id="25" name="object 25"/>
          <p:cNvSpPr txBox="1"/>
          <p:nvPr/>
        </p:nvSpPr>
        <p:spPr>
          <a:xfrm>
            <a:off x="539614" y="1595851"/>
            <a:ext cx="6348095" cy="813043"/>
          </a:xfrm>
          <a:prstGeom prst="rect">
            <a:avLst/>
          </a:prstGeom>
        </p:spPr>
        <p:txBody>
          <a:bodyPr vert="horz" wrap="square" lIns="0" tIns="12700" rIns="0" bIns="0" rtlCol="0">
            <a:spAutoFit/>
          </a:bodyPr>
          <a:lstStyle/>
          <a:p>
            <a:pPr marL="12700" marR="5080">
              <a:lnSpc>
                <a:spcPct val="100000"/>
              </a:lnSpc>
              <a:spcBef>
                <a:spcPts val="100"/>
              </a:spcBef>
            </a:pPr>
            <a:r>
              <a:rPr sz="1050" dirty="0">
                <a:solidFill>
                  <a:srgbClr val="243444"/>
                </a:solidFill>
                <a:latin typeface="Arial" pitchFamily="34" charset="0"/>
                <a:cs typeface="Arial" pitchFamily="34" charset="0"/>
              </a:rPr>
              <a:t>Nangia Andersen is a full member firm of Andersen Global. Andersen Global is an international association  of legally separate, independent member firms with more than 1000+ global partners.</a:t>
            </a:r>
            <a:endParaRPr sz="1050">
              <a:latin typeface="Arial" pitchFamily="34" charset="0"/>
              <a:cs typeface="Arial" pitchFamily="34" charset="0"/>
            </a:endParaRPr>
          </a:p>
          <a:p>
            <a:pPr>
              <a:lnSpc>
                <a:spcPct val="100000"/>
              </a:lnSpc>
              <a:spcBef>
                <a:spcPts val="30"/>
              </a:spcBef>
            </a:pPr>
            <a:endParaRPr sz="1000">
              <a:latin typeface="Arial" pitchFamily="34" charset="0"/>
              <a:cs typeface="Arial" pitchFamily="34" charset="0"/>
            </a:endParaRPr>
          </a:p>
          <a:p>
            <a:pPr marL="12700" marR="19050">
              <a:lnSpc>
                <a:spcPct val="100000"/>
              </a:lnSpc>
            </a:pPr>
            <a:r>
              <a:rPr sz="1050" dirty="0">
                <a:solidFill>
                  <a:srgbClr val="243444"/>
                </a:solidFill>
                <a:latin typeface="Arial" pitchFamily="34" charset="0"/>
                <a:cs typeface="Arial" pitchFamily="34" charset="0"/>
              </a:rPr>
              <a:t>As part of Andersen Global we have reached more than 220 offices globally, having presence in more than  120 countries. Our core values are:</a:t>
            </a:r>
            <a:endParaRPr sz="1050">
              <a:latin typeface="Arial" pitchFamily="34" charset="0"/>
              <a:cs typeface="Arial" pitchFamily="34" charset="0"/>
            </a:endParaRPr>
          </a:p>
        </p:txBody>
      </p:sp>
      <p:sp>
        <p:nvSpPr>
          <p:cNvPr id="26" name="object 26"/>
          <p:cNvSpPr txBox="1"/>
          <p:nvPr/>
        </p:nvSpPr>
        <p:spPr>
          <a:xfrm>
            <a:off x="548003" y="7214944"/>
            <a:ext cx="3763647" cy="382156"/>
          </a:xfrm>
          <a:prstGeom prst="rect">
            <a:avLst/>
          </a:prstGeom>
        </p:spPr>
        <p:txBody>
          <a:bodyPr vert="horz" wrap="square" lIns="0" tIns="12700" rIns="0" bIns="0" rtlCol="0">
            <a:spAutoFit/>
          </a:bodyPr>
          <a:lstStyle/>
          <a:p>
            <a:pPr marL="12700">
              <a:lnSpc>
                <a:spcPct val="100000"/>
              </a:lnSpc>
              <a:spcBef>
                <a:spcPts val="100"/>
              </a:spcBef>
            </a:pPr>
            <a:r>
              <a:rPr sz="2400" b="0" dirty="0">
                <a:solidFill>
                  <a:srgbClr val="AB0E1E"/>
                </a:solidFill>
                <a:latin typeface="Arial" pitchFamily="34" charset="0"/>
                <a:cs typeface="Arial" pitchFamily="34" charset="0"/>
              </a:rPr>
              <a:t>Nangia Andersen LLP</a:t>
            </a:r>
            <a:endParaRPr sz="2400" dirty="0">
              <a:latin typeface="Arial" pitchFamily="34" charset="0"/>
              <a:cs typeface="Arial" pitchFamily="34" charset="0"/>
            </a:endParaRPr>
          </a:p>
        </p:txBody>
      </p:sp>
      <p:sp>
        <p:nvSpPr>
          <p:cNvPr id="27" name="object 27"/>
          <p:cNvSpPr txBox="1"/>
          <p:nvPr/>
        </p:nvSpPr>
        <p:spPr>
          <a:xfrm>
            <a:off x="548003" y="7808003"/>
            <a:ext cx="6197600" cy="1649169"/>
          </a:xfrm>
          <a:prstGeom prst="rect">
            <a:avLst/>
          </a:prstGeom>
        </p:spPr>
        <p:txBody>
          <a:bodyPr vert="horz" wrap="square" lIns="0" tIns="55880" rIns="0" bIns="0" rtlCol="0">
            <a:spAutoFit/>
          </a:bodyPr>
          <a:lstStyle/>
          <a:p>
            <a:pPr marL="170180" indent="-158115">
              <a:lnSpc>
                <a:spcPct val="100000"/>
              </a:lnSpc>
              <a:spcBef>
                <a:spcPts val="440"/>
              </a:spcBef>
              <a:buClr>
                <a:srgbClr val="AB0E1E"/>
              </a:buClr>
              <a:buChar char="•"/>
              <a:tabLst>
                <a:tab pos="170815" algn="l"/>
              </a:tabLst>
            </a:pPr>
            <a:r>
              <a:rPr sz="1050" dirty="0">
                <a:solidFill>
                  <a:srgbClr val="243444"/>
                </a:solidFill>
                <a:latin typeface="Arial" pitchFamily="34" charset="0"/>
                <a:cs typeface="Arial" pitchFamily="34" charset="0"/>
              </a:rPr>
              <a:t>Provides diverse professional services and are involved in multi-disciplinary practice;</a:t>
            </a:r>
            <a:endParaRPr sz="1050">
              <a:latin typeface="Arial" pitchFamily="34" charset="0"/>
              <a:cs typeface="Arial" pitchFamily="34" charset="0"/>
            </a:endParaRPr>
          </a:p>
          <a:p>
            <a:pPr marL="160655" marR="5080" indent="-148590">
              <a:lnSpc>
                <a:spcPct val="127000"/>
              </a:lnSpc>
              <a:buClr>
                <a:srgbClr val="AB0E1E"/>
              </a:buClr>
              <a:buChar char="•"/>
              <a:tabLst>
                <a:tab pos="170815" algn="l"/>
              </a:tabLst>
            </a:pPr>
            <a:r>
              <a:rPr sz="1050" dirty="0">
                <a:solidFill>
                  <a:srgbClr val="243444"/>
                </a:solidFill>
                <a:latin typeface="Arial" pitchFamily="34" charset="0"/>
                <a:cs typeface="Arial" pitchFamily="34" charset="0"/>
              </a:rPr>
              <a:t>Provides assurance and advisory, cyber security, forensic services, tax, transfer pricing, management  consulting and corporate law &amp; secretarial support services;</a:t>
            </a:r>
            <a:endParaRPr sz="1050">
              <a:latin typeface="Arial" pitchFamily="34" charset="0"/>
              <a:cs typeface="Arial" pitchFamily="34" charset="0"/>
            </a:endParaRPr>
          </a:p>
          <a:p>
            <a:pPr marL="160655" marR="349250" indent="-148590">
              <a:lnSpc>
                <a:spcPct val="127000"/>
              </a:lnSpc>
              <a:buClr>
                <a:srgbClr val="AB0E1E"/>
              </a:buClr>
              <a:buChar char="•"/>
              <a:tabLst>
                <a:tab pos="170815" algn="l"/>
              </a:tabLst>
            </a:pPr>
            <a:r>
              <a:rPr sz="1050" dirty="0">
                <a:solidFill>
                  <a:srgbClr val="243444"/>
                </a:solidFill>
                <a:latin typeface="Arial" pitchFamily="34" charset="0"/>
                <a:cs typeface="Arial" pitchFamily="34" charset="0"/>
              </a:rPr>
              <a:t>Presence in New Delhi, Noida, Gurgaon, Pune Mumbai, Dehradun, Bengaluru and Chennai with  approximately 400+ professionals and counting;</a:t>
            </a:r>
            <a:endParaRPr sz="1050">
              <a:latin typeface="Arial" pitchFamily="34" charset="0"/>
              <a:cs typeface="Arial" pitchFamily="34" charset="0"/>
            </a:endParaRPr>
          </a:p>
          <a:p>
            <a:pPr marL="170180" indent="-158115">
              <a:lnSpc>
                <a:spcPct val="100000"/>
              </a:lnSpc>
              <a:spcBef>
                <a:spcPts val="340"/>
              </a:spcBef>
              <a:buClr>
                <a:srgbClr val="AB0E1E"/>
              </a:buClr>
              <a:buChar char="•"/>
              <a:tabLst>
                <a:tab pos="170815" algn="l"/>
              </a:tabLst>
            </a:pPr>
            <a:r>
              <a:rPr sz="1050" dirty="0">
                <a:solidFill>
                  <a:srgbClr val="243444"/>
                </a:solidFill>
                <a:latin typeface="Arial" pitchFamily="34" charset="0"/>
                <a:cs typeface="Arial" pitchFamily="34" charset="0"/>
              </a:rPr>
              <a:t>Unique portfolio of competencies to serve industry-centric clients;</a:t>
            </a:r>
            <a:endParaRPr sz="1050">
              <a:latin typeface="Arial" pitchFamily="34" charset="0"/>
              <a:cs typeface="Arial" pitchFamily="34" charset="0"/>
            </a:endParaRPr>
          </a:p>
          <a:p>
            <a:pPr marL="160655" marR="96520" indent="-148590">
              <a:lnSpc>
                <a:spcPct val="127000"/>
              </a:lnSpc>
              <a:buClr>
                <a:srgbClr val="AB0E1E"/>
              </a:buClr>
              <a:buChar char="•"/>
              <a:tabLst>
                <a:tab pos="170815" algn="l"/>
              </a:tabLst>
            </a:pPr>
            <a:r>
              <a:rPr sz="1050" dirty="0">
                <a:solidFill>
                  <a:srgbClr val="243444"/>
                </a:solidFill>
                <a:latin typeface="Arial" pitchFamily="34" charset="0"/>
                <a:cs typeface="Arial" pitchFamily="34" charset="0"/>
              </a:rPr>
              <a:t>Gained significant experience in working for a number of Multinational Clients, as well as for several  reputed Indian clients.</a:t>
            </a:r>
            <a:endParaRPr sz="1050">
              <a:latin typeface="Arial" pitchFamily="34" charset="0"/>
              <a:cs typeface="Arial" pitchFamily="34" charset="0"/>
            </a:endParaRPr>
          </a:p>
        </p:txBody>
      </p:sp>
      <p:sp>
        <p:nvSpPr>
          <p:cNvPr id="28" name="object 28"/>
          <p:cNvSpPr txBox="1"/>
          <p:nvPr/>
        </p:nvSpPr>
        <p:spPr>
          <a:xfrm>
            <a:off x="567119" y="3539590"/>
            <a:ext cx="2021205" cy="966290"/>
          </a:xfrm>
          <a:prstGeom prst="rect">
            <a:avLst/>
          </a:prstGeom>
        </p:spPr>
        <p:txBody>
          <a:bodyPr vert="horz" wrap="square" lIns="0" tIns="57785" rIns="0" bIns="0" rtlCol="0">
            <a:spAutoFit/>
          </a:bodyPr>
          <a:lstStyle/>
          <a:p>
            <a:pPr algn="ctr">
              <a:lnSpc>
                <a:spcPct val="100000"/>
              </a:lnSpc>
              <a:spcBef>
                <a:spcPts val="455"/>
              </a:spcBef>
            </a:pPr>
            <a:r>
              <a:rPr sz="1200" b="1" dirty="0">
                <a:solidFill>
                  <a:srgbClr val="AB0E1E"/>
                </a:solidFill>
                <a:latin typeface="Arial" pitchFamily="34" charset="0"/>
                <a:cs typeface="Arial" pitchFamily="34" charset="0"/>
              </a:rPr>
              <a:t>Best-In-Class</a:t>
            </a:r>
            <a:endParaRPr sz="1200">
              <a:latin typeface="Arial" pitchFamily="34" charset="0"/>
              <a:cs typeface="Arial" pitchFamily="34" charset="0"/>
            </a:endParaRPr>
          </a:p>
          <a:p>
            <a:pPr algn="ctr">
              <a:lnSpc>
                <a:spcPct val="100000"/>
              </a:lnSpc>
              <a:spcBef>
                <a:spcPts val="309"/>
              </a:spcBef>
            </a:pPr>
            <a:r>
              <a:rPr sz="1050" dirty="0">
                <a:solidFill>
                  <a:srgbClr val="243444"/>
                </a:solidFill>
                <a:latin typeface="Arial" pitchFamily="34" charset="0"/>
                <a:cs typeface="Arial" pitchFamily="34" charset="0"/>
              </a:rPr>
              <a:t>We aim to be the benchmark for</a:t>
            </a:r>
            <a:endParaRPr sz="1050">
              <a:latin typeface="Arial" pitchFamily="34" charset="0"/>
              <a:cs typeface="Arial" pitchFamily="34" charset="0"/>
            </a:endParaRPr>
          </a:p>
          <a:p>
            <a:pPr marL="12700" marR="5080" indent="-635" algn="ctr">
              <a:lnSpc>
                <a:spcPct val="100000"/>
              </a:lnSpc>
              <a:spcBef>
                <a:spcPts val="340"/>
              </a:spcBef>
            </a:pPr>
            <a:r>
              <a:rPr sz="1050" dirty="0">
                <a:solidFill>
                  <a:srgbClr val="243444"/>
                </a:solidFill>
                <a:latin typeface="Arial" pitchFamily="34" charset="0"/>
                <a:cs typeface="Arial" pitchFamily="34" charset="0"/>
              </a:rPr>
              <a:t>quality in our industry and the  standard by which other firms are  measured.</a:t>
            </a:r>
            <a:endParaRPr sz="1050">
              <a:latin typeface="Arial" pitchFamily="34" charset="0"/>
              <a:cs typeface="Arial" pitchFamily="34" charset="0"/>
            </a:endParaRPr>
          </a:p>
        </p:txBody>
      </p:sp>
      <p:sp>
        <p:nvSpPr>
          <p:cNvPr id="29" name="object 29"/>
          <p:cNvSpPr txBox="1"/>
          <p:nvPr/>
        </p:nvSpPr>
        <p:spPr>
          <a:xfrm>
            <a:off x="2959434" y="3539590"/>
            <a:ext cx="1551940" cy="1015021"/>
          </a:xfrm>
          <a:prstGeom prst="rect">
            <a:avLst/>
          </a:prstGeom>
        </p:spPr>
        <p:txBody>
          <a:bodyPr vert="horz" wrap="square" lIns="0" tIns="57785" rIns="0" bIns="0" rtlCol="0">
            <a:spAutoFit/>
          </a:bodyPr>
          <a:lstStyle/>
          <a:p>
            <a:pPr algn="ctr">
              <a:lnSpc>
                <a:spcPct val="100000"/>
              </a:lnSpc>
              <a:spcBef>
                <a:spcPts val="455"/>
              </a:spcBef>
            </a:pPr>
            <a:r>
              <a:rPr sz="1200" b="1" dirty="0">
                <a:solidFill>
                  <a:srgbClr val="AB0E1E"/>
                </a:solidFill>
                <a:latin typeface="Arial" pitchFamily="34" charset="0"/>
                <a:cs typeface="Arial" pitchFamily="34" charset="0"/>
              </a:rPr>
              <a:t>Stewardship</a:t>
            </a:r>
            <a:endParaRPr sz="1200">
              <a:latin typeface="Arial" pitchFamily="34" charset="0"/>
              <a:cs typeface="Arial" pitchFamily="34" charset="0"/>
            </a:endParaRPr>
          </a:p>
          <a:p>
            <a:pPr marL="12065" marR="5080" indent="-635" algn="ctr">
              <a:lnSpc>
                <a:spcPts val="1600"/>
              </a:lnSpc>
              <a:spcBef>
                <a:spcPts val="80"/>
              </a:spcBef>
            </a:pPr>
            <a:r>
              <a:rPr sz="1050" dirty="0">
                <a:solidFill>
                  <a:srgbClr val="243444"/>
                </a:solidFill>
                <a:latin typeface="Arial" pitchFamily="34" charset="0"/>
                <a:cs typeface="Arial" pitchFamily="34" charset="0"/>
              </a:rPr>
              <a:t>We hire the best and the  brightest and we invest in</a:t>
            </a:r>
            <a:endParaRPr sz="1050">
              <a:latin typeface="Arial" pitchFamily="34" charset="0"/>
              <a:cs typeface="Arial" pitchFamily="34" charset="0"/>
            </a:endParaRPr>
          </a:p>
          <a:p>
            <a:pPr marL="26034" marR="18415" algn="ctr">
              <a:lnSpc>
                <a:spcPct val="100000"/>
              </a:lnSpc>
              <a:spcBef>
                <a:spcPts val="229"/>
              </a:spcBef>
            </a:pPr>
            <a:r>
              <a:rPr sz="1050" dirty="0">
                <a:solidFill>
                  <a:srgbClr val="243444"/>
                </a:solidFill>
                <a:latin typeface="Arial" pitchFamily="34" charset="0"/>
                <a:cs typeface="Arial" pitchFamily="34" charset="0"/>
              </a:rPr>
              <a:t>our people to ensure that  legacy.</a:t>
            </a:r>
            <a:endParaRPr sz="1050">
              <a:latin typeface="Arial" pitchFamily="34" charset="0"/>
              <a:cs typeface="Arial" pitchFamily="34" charset="0"/>
            </a:endParaRPr>
          </a:p>
        </p:txBody>
      </p:sp>
      <p:sp>
        <p:nvSpPr>
          <p:cNvPr id="30" name="object 30"/>
          <p:cNvSpPr txBox="1"/>
          <p:nvPr/>
        </p:nvSpPr>
        <p:spPr>
          <a:xfrm>
            <a:off x="1234572" y="5333280"/>
            <a:ext cx="2206625" cy="1127873"/>
          </a:xfrm>
          <a:prstGeom prst="rect">
            <a:avLst/>
          </a:prstGeom>
        </p:spPr>
        <p:txBody>
          <a:bodyPr vert="horz" wrap="square" lIns="0" tIns="57785" rIns="0" bIns="0" rtlCol="0">
            <a:spAutoFit/>
          </a:bodyPr>
          <a:lstStyle/>
          <a:p>
            <a:pPr algn="ctr">
              <a:lnSpc>
                <a:spcPct val="100000"/>
              </a:lnSpc>
              <a:spcBef>
                <a:spcPts val="455"/>
              </a:spcBef>
            </a:pPr>
            <a:r>
              <a:rPr sz="1200" b="1" dirty="0">
                <a:solidFill>
                  <a:srgbClr val="AB0E1E"/>
                </a:solidFill>
                <a:latin typeface="Arial" pitchFamily="34" charset="0"/>
                <a:cs typeface="Arial" pitchFamily="34" charset="0"/>
              </a:rPr>
              <a:t>Independence</a:t>
            </a:r>
            <a:endParaRPr sz="1200">
              <a:latin typeface="Arial" pitchFamily="34" charset="0"/>
              <a:cs typeface="Arial" pitchFamily="34" charset="0"/>
            </a:endParaRPr>
          </a:p>
          <a:p>
            <a:pPr algn="ctr">
              <a:lnSpc>
                <a:spcPct val="100000"/>
              </a:lnSpc>
              <a:spcBef>
                <a:spcPts val="309"/>
              </a:spcBef>
            </a:pPr>
            <a:r>
              <a:rPr sz="1050" dirty="0">
                <a:solidFill>
                  <a:srgbClr val="243444"/>
                </a:solidFill>
                <a:latin typeface="Arial" pitchFamily="34" charset="0"/>
                <a:cs typeface="Arial" pitchFamily="34" charset="0"/>
              </a:rPr>
              <a:t>Our platform allows us to objectively</a:t>
            </a:r>
            <a:endParaRPr sz="1050">
              <a:latin typeface="Arial" pitchFamily="34" charset="0"/>
              <a:cs typeface="Arial" pitchFamily="34" charset="0"/>
            </a:endParaRPr>
          </a:p>
          <a:p>
            <a:pPr marL="12700" marR="5080" indent="-635" algn="ctr">
              <a:lnSpc>
                <a:spcPct val="100000"/>
              </a:lnSpc>
              <a:spcBef>
                <a:spcPts val="340"/>
              </a:spcBef>
            </a:pPr>
            <a:r>
              <a:rPr sz="1050" dirty="0">
                <a:solidFill>
                  <a:srgbClr val="243444"/>
                </a:solidFill>
                <a:latin typeface="Arial" pitchFamily="34" charset="0"/>
                <a:cs typeface="Arial" pitchFamily="34" charset="0"/>
              </a:rPr>
              <a:t>serve as our client's advocate; the  only advice and solutions we offer  are those that are in the best interest  of  our  client.</a:t>
            </a:r>
            <a:endParaRPr sz="1050">
              <a:latin typeface="Arial" pitchFamily="34" charset="0"/>
              <a:cs typeface="Arial" pitchFamily="34" charset="0"/>
            </a:endParaRPr>
          </a:p>
        </p:txBody>
      </p:sp>
      <p:sp>
        <p:nvSpPr>
          <p:cNvPr id="31" name="object 31"/>
          <p:cNvSpPr txBox="1"/>
          <p:nvPr/>
        </p:nvSpPr>
        <p:spPr>
          <a:xfrm>
            <a:off x="4891999" y="3537557"/>
            <a:ext cx="2139950" cy="966290"/>
          </a:xfrm>
          <a:prstGeom prst="rect">
            <a:avLst/>
          </a:prstGeom>
        </p:spPr>
        <p:txBody>
          <a:bodyPr vert="horz" wrap="square" lIns="0" tIns="57785" rIns="0" bIns="0" rtlCol="0">
            <a:spAutoFit/>
          </a:bodyPr>
          <a:lstStyle/>
          <a:p>
            <a:pPr algn="ctr">
              <a:lnSpc>
                <a:spcPct val="100000"/>
              </a:lnSpc>
              <a:spcBef>
                <a:spcPts val="455"/>
              </a:spcBef>
            </a:pPr>
            <a:r>
              <a:rPr sz="1200" b="1" dirty="0">
                <a:solidFill>
                  <a:srgbClr val="AB0E1E"/>
                </a:solidFill>
                <a:latin typeface="Arial" pitchFamily="34" charset="0"/>
                <a:cs typeface="Arial" pitchFamily="34" charset="0"/>
              </a:rPr>
              <a:t>Seamless</a:t>
            </a:r>
            <a:endParaRPr sz="1200">
              <a:latin typeface="Arial" pitchFamily="34" charset="0"/>
              <a:cs typeface="Arial" pitchFamily="34" charset="0"/>
            </a:endParaRPr>
          </a:p>
          <a:p>
            <a:pPr algn="ctr">
              <a:lnSpc>
                <a:spcPct val="100000"/>
              </a:lnSpc>
              <a:spcBef>
                <a:spcPts val="309"/>
              </a:spcBef>
            </a:pPr>
            <a:r>
              <a:rPr sz="1050" dirty="0">
                <a:solidFill>
                  <a:srgbClr val="243444"/>
                </a:solidFill>
                <a:latin typeface="Arial" pitchFamily="34" charset="0"/>
                <a:cs typeface="Arial" pitchFamily="34" charset="0"/>
              </a:rPr>
              <a:t>Our firm is constructed as a global</a:t>
            </a:r>
            <a:endParaRPr sz="1050">
              <a:latin typeface="Arial" pitchFamily="34" charset="0"/>
              <a:cs typeface="Arial" pitchFamily="34" charset="0"/>
            </a:endParaRPr>
          </a:p>
          <a:p>
            <a:pPr marL="12700" marR="5080" algn="ctr">
              <a:lnSpc>
                <a:spcPct val="100000"/>
              </a:lnSpc>
              <a:spcBef>
                <a:spcPts val="340"/>
              </a:spcBef>
            </a:pPr>
            <a:r>
              <a:rPr sz="1050" dirty="0">
                <a:solidFill>
                  <a:srgbClr val="243444"/>
                </a:solidFill>
                <a:latin typeface="Arial" pitchFamily="34" charset="0"/>
                <a:cs typeface="Arial" pitchFamily="34" charset="0"/>
              </a:rPr>
              <a:t>firm. We share an interest in provid-  ing the highest level of client  services regardless of location.</a:t>
            </a:r>
            <a:endParaRPr sz="1050">
              <a:latin typeface="Arial" pitchFamily="34" charset="0"/>
              <a:cs typeface="Arial" pitchFamily="34" charset="0"/>
            </a:endParaRPr>
          </a:p>
        </p:txBody>
      </p:sp>
      <p:sp>
        <p:nvSpPr>
          <p:cNvPr id="32" name="object 32"/>
          <p:cNvSpPr txBox="1"/>
          <p:nvPr/>
        </p:nvSpPr>
        <p:spPr>
          <a:xfrm>
            <a:off x="3900940" y="5333280"/>
            <a:ext cx="1984375" cy="804707"/>
          </a:xfrm>
          <a:prstGeom prst="rect">
            <a:avLst/>
          </a:prstGeom>
        </p:spPr>
        <p:txBody>
          <a:bodyPr vert="horz" wrap="square" lIns="0" tIns="57785" rIns="0" bIns="0" rtlCol="0">
            <a:spAutoFit/>
          </a:bodyPr>
          <a:lstStyle/>
          <a:p>
            <a:pPr algn="ctr">
              <a:lnSpc>
                <a:spcPct val="100000"/>
              </a:lnSpc>
              <a:spcBef>
                <a:spcPts val="455"/>
              </a:spcBef>
            </a:pPr>
            <a:r>
              <a:rPr sz="1200" b="1" dirty="0">
                <a:solidFill>
                  <a:srgbClr val="AB0E1E"/>
                </a:solidFill>
                <a:latin typeface="Arial" pitchFamily="34" charset="0"/>
                <a:cs typeface="Arial" pitchFamily="34" charset="0"/>
              </a:rPr>
              <a:t>Transparency</a:t>
            </a:r>
            <a:endParaRPr sz="1200">
              <a:latin typeface="Arial" pitchFamily="34" charset="0"/>
              <a:cs typeface="Arial" pitchFamily="34" charset="0"/>
            </a:endParaRPr>
          </a:p>
          <a:p>
            <a:pPr algn="ctr">
              <a:lnSpc>
                <a:spcPct val="100000"/>
              </a:lnSpc>
              <a:spcBef>
                <a:spcPts val="309"/>
              </a:spcBef>
            </a:pPr>
            <a:r>
              <a:rPr sz="1050" dirty="0">
                <a:solidFill>
                  <a:srgbClr val="243444"/>
                </a:solidFill>
                <a:latin typeface="Arial" pitchFamily="34" charset="0"/>
                <a:cs typeface="Arial" pitchFamily="34" charset="0"/>
              </a:rPr>
              <a:t>We value open communication,</a:t>
            </a:r>
            <a:endParaRPr sz="1050">
              <a:latin typeface="Arial" pitchFamily="34" charset="0"/>
              <a:cs typeface="Arial" pitchFamily="34" charset="0"/>
            </a:endParaRPr>
          </a:p>
          <a:p>
            <a:pPr marL="12700" marR="5080" algn="ctr">
              <a:lnSpc>
                <a:spcPct val="100000"/>
              </a:lnSpc>
              <a:spcBef>
                <a:spcPts val="340"/>
              </a:spcBef>
            </a:pPr>
            <a:r>
              <a:rPr sz="1050" dirty="0">
                <a:solidFill>
                  <a:srgbClr val="243444"/>
                </a:solidFill>
                <a:latin typeface="Arial" pitchFamily="34" charset="0"/>
                <a:cs typeface="Arial" pitchFamily="34" charset="0"/>
              </a:rPr>
              <a:t>information sharing and inclusive  decision making.</a:t>
            </a:r>
            <a:endParaRPr sz="105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8620" y="951958"/>
            <a:ext cx="5220830"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AB0E1E"/>
                </a:solidFill>
                <a:latin typeface="Arial" pitchFamily="34" charset="0"/>
                <a:cs typeface="Arial" pitchFamily="34" charset="0"/>
              </a:rPr>
              <a:t>Introduction | Cyber Security</a:t>
            </a:r>
            <a:endParaRPr sz="2400" dirty="0">
              <a:latin typeface="Arial" pitchFamily="34" charset="0"/>
              <a:cs typeface="Arial" pitchFamily="34" charset="0"/>
            </a:endParaRPr>
          </a:p>
        </p:txBody>
      </p:sp>
      <p:sp>
        <p:nvSpPr>
          <p:cNvPr id="3" name="object 3"/>
          <p:cNvSpPr txBox="1"/>
          <p:nvPr/>
        </p:nvSpPr>
        <p:spPr>
          <a:xfrm>
            <a:off x="538620" y="1588223"/>
            <a:ext cx="6477635" cy="2090316"/>
          </a:xfrm>
          <a:prstGeom prst="rect">
            <a:avLst/>
          </a:prstGeom>
        </p:spPr>
        <p:txBody>
          <a:bodyPr vert="horz" wrap="square" lIns="0" tIns="12700" rIns="0" bIns="0" rtlCol="0">
            <a:spAutoFit/>
          </a:bodyPr>
          <a:lstStyle/>
          <a:p>
            <a:pPr marL="12700" marR="5080">
              <a:lnSpc>
                <a:spcPct val="100000"/>
              </a:lnSpc>
              <a:spcBef>
                <a:spcPts val="100"/>
              </a:spcBef>
            </a:pPr>
            <a:r>
              <a:rPr sz="1050" dirty="0">
                <a:solidFill>
                  <a:srgbClr val="243444"/>
                </a:solidFill>
                <a:latin typeface="Arial" pitchFamily="34" charset="0"/>
                <a:cs typeface="Arial" pitchFamily="34" charset="0"/>
              </a:rPr>
              <a:t>Every business, regardless of its size, is a potential target of cyber attack. That is because every business  including its vendors, partners, customers, etc has key assets criminals may seek to exploit. Sometimes that  is money or financial information. At other times, it may be personal information of staff and customers, or  even the business' infrastructure.</a:t>
            </a:r>
            <a:endParaRPr sz="1050">
              <a:latin typeface="Arial" pitchFamily="34" charset="0"/>
              <a:cs typeface="Arial" pitchFamily="34" charset="0"/>
            </a:endParaRPr>
          </a:p>
          <a:p>
            <a:pPr>
              <a:lnSpc>
                <a:spcPct val="100000"/>
              </a:lnSpc>
              <a:spcBef>
                <a:spcPts val="30"/>
              </a:spcBef>
            </a:pPr>
            <a:endParaRPr sz="1000">
              <a:latin typeface="Arial" pitchFamily="34" charset="0"/>
              <a:cs typeface="Arial" pitchFamily="34" charset="0"/>
            </a:endParaRPr>
          </a:p>
          <a:p>
            <a:pPr marL="12700" marR="137160">
              <a:lnSpc>
                <a:spcPct val="100000"/>
              </a:lnSpc>
            </a:pPr>
            <a:r>
              <a:rPr sz="1050" dirty="0">
                <a:solidFill>
                  <a:srgbClr val="243444"/>
                </a:solidFill>
                <a:latin typeface="Arial" pitchFamily="34" charset="0"/>
                <a:cs typeface="Arial" pitchFamily="34" charset="0"/>
              </a:rPr>
              <a:t>Organizations need, approach and intent towards implementation of cyber/ information security is a key to  eliminate/ minimize risks to meet business goals.</a:t>
            </a:r>
            <a:endParaRPr sz="1050">
              <a:latin typeface="Arial" pitchFamily="34" charset="0"/>
              <a:cs typeface="Arial" pitchFamily="34" charset="0"/>
            </a:endParaRPr>
          </a:p>
          <a:p>
            <a:pPr>
              <a:lnSpc>
                <a:spcPct val="100000"/>
              </a:lnSpc>
              <a:spcBef>
                <a:spcPts val="35"/>
              </a:spcBef>
            </a:pPr>
            <a:endParaRPr sz="1000">
              <a:latin typeface="Arial" pitchFamily="34" charset="0"/>
              <a:cs typeface="Arial" pitchFamily="34" charset="0"/>
            </a:endParaRPr>
          </a:p>
          <a:p>
            <a:pPr marL="12700" marR="271780">
              <a:lnSpc>
                <a:spcPct val="100000"/>
              </a:lnSpc>
            </a:pPr>
            <a:r>
              <a:rPr sz="1050" dirty="0">
                <a:solidFill>
                  <a:srgbClr val="243444"/>
                </a:solidFill>
                <a:latin typeface="Arial" pitchFamily="34" charset="0"/>
                <a:cs typeface="Arial" pitchFamily="34" charset="0"/>
              </a:rPr>
              <a:t>Our unique business model, values and approach, combined with our trained and highly experienced  workforce deliver deep insight and true value to customers seeking a partner they can trust and consult.</a:t>
            </a:r>
            <a:endParaRPr sz="1050">
              <a:latin typeface="Arial" pitchFamily="34" charset="0"/>
              <a:cs typeface="Arial" pitchFamily="34" charset="0"/>
            </a:endParaRPr>
          </a:p>
          <a:p>
            <a:pPr>
              <a:lnSpc>
                <a:spcPct val="100000"/>
              </a:lnSpc>
              <a:spcBef>
                <a:spcPts val="30"/>
              </a:spcBef>
            </a:pPr>
            <a:endParaRPr sz="1000">
              <a:latin typeface="Arial" pitchFamily="34" charset="0"/>
              <a:cs typeface="Arial" pitchFamily="34" charset="0"/>
            </a:endParaRPr>
          </a:p>
          <a:p>
            <a:pPr marL="12700" marR="215265">
              <a:lnSpc>
                <a:spcPct val="100000"/>
              </a:lnSpc>
            </a:pPr>
            <a:r>
              <a:rPr sz="1050" dirty="0">
                <a:solidFill>
                  <a:srgbClr val="243444"/>
                </a:solidFill>
                <a:latin typeface="Arial" pitchFamily="34" charset="0"/>
                <a:cs typeface="Arial" pitchFamily="34" charset="0"/>
              </a:rPr>
              <a:t>Our Cyber Security team is comprised of professionals having a unique skills of technology and business  from diverse range of background, industry &amp; sector experience.</a:t>
            </a:r>
            <a:endParaRPr sz="1050">
              <a:latin typeface="Arial" pitchFamily="34" charset="0"/>
              <a:cs typeface="Arial" pitchFamily="34" charset="0"/>
            </a:endParaRPr>
          </a:p>
        </p:txBody>
      </p:sp>
      <p:grpSp>
        <p:nvGrpSpPr>
          <p:cNvPr id="4" name="object 4"/>
          <p:cNvGrpSpPr/>
          <p:nvPr/>
        </p:nvGrpSpPr>
        <p:grpSpPr>
          <a:xfrm>
            <a:off x="0" y="3955529"/>
            <a:ext cx="7560309" cy="5824220"/>
            <a:chOff x="0" y="3955529"/>
            <a:chExt cx="7560309" cy="5824220"/>
          </a:xfrm>
        </p:grpSpPr>
        <p:sp>
          <p:nvSpPr>
            <p:cNvPr id="5" name="object 5"/>
            <p:cNvSpPr/>
            <p:nvPr/>
          </p:nvSpPr>
          <p:spPr>
            <a:xfrm>
              <a:off x="0" y="3955529"/>
              <a:ext cx="7560005" cy="5823737"/>
            </a:xfrm>
            <a:prstGeom prst="rect">
              <a:avLst/>
            </a:prstGeom>
            <a:blipFill>
              <a:blip r:embed="rId2" cstate="print"/>
              <a:stretch>
                <a:fillRect/>
              </a:stretch>
            </a:blipFill>
          </p:spPr>
          <p:txBody>
            <a:bodyPr wrap="square" lIns="0" tIns="0" rIns="0" bIns="0" rtlCol="0"/>
            <a:lstStyle/>
            <a:p>
              <a:endParaRPr>
                <a:latin typeface="Arial" pitchFamily="34" charset="0"/>
                <a:cs typeface="Arial" pitchFamily="34" charset="0"/>
              </a:endParaRPr>
            </a:p>
          </p:txBody>
        </p:sp>
        <p:sp>
          <p:nvSpPr>
            <p:cNvPr id="6" name="object 6"/>
            <p:cNvSpPr/>
            <p:nvPr/>
          </p:nvSpPr>
          <p:spPr>
            <a:xfrm>
              <a:off x="0" y="5500243"/>
              <a:ext cx="4231640" cy="3054350"/>
            </a:xfrm>
            <a:custGeom>
              <a:avLst/>
              <a:gdLst/>
              <a:ahLst/>
              <a:cxnLst/>
              <a:rect l="l" t="t" r="r" b="b"/>
              <a:pathLst>
                <a:path w="4231640" h="3054350">
                  <a:moveTo>
                    <a:pt x="3845705" y="0"/>
                  </a:moveTo>
                  <a:lnTo>
                    <a:pt x="0" y="0"/>
                  </a:lnTo>
                  <a:lnTo>
                    <a:pt x="0" y="3053918"/>
                  </a:lnTo>
                  <a:lnTo>
                    <a:pt x="3845705" y="3053918"/>
                  </a:lnTo>
                  <a:lnTo>
                    <a:pt x="3894050" y="3050915"/>
                  </a:lnTo>
                  <a:lnTo>
                    <a:pt x="3940602" y="3042147"/>
                  </a:lnTo>
                  <a:lnTo>
                    <a:pt x="3985001" y="3027975"/>
                  </a:lnTo>
                  <a:lnTo>
                    <a:pt x="4026886" y="3008761"/>
                  </a:lnTo>
                  <a:lnTo>
                    <a:pt x="4065896" y="2984865"/>
                  </a:lnTo>
                  <a:lnTo>
                    <a:pt x="4101669" y="2956649"/>
                  </a:lnTo>
                  <a:lnTo>
                    <a:pt x="4133844" y="2924474"/>
                  </a:lnTo>
                  <a:lnTo>
                    <a:pt x="4162060" y="2888701"/>
                  </a:lnTo>
                  <a:lnTo>
                    <a:pt x="4185955" y="2849691"/>
                  </a:lnTo>
                  <a:lnTo>
                    <a:pt x="4205170" y="2807806"/>
                  </a:lnTo>
                  <a:lnTo>
                    <a:pt x="4219342" y="2763407"/>
                  </a:lnTo>
                  <a:lnTo>
                    <a:pt x="4228109" y="2716855"/>
                  </a:lnTo>
                  <a:lnTo>
                    <a:pt x="4231112" y="2668511"/>
                  </a:lnTo>
                  <a:lnTo>
                    <a:pt x="4231112" y="385406"/>
                  </a:lnTo>
                  <a:lnTo>
                    <a:pt x="4228109" y="337062"/>
                  </a:lnTo>
                  <a:lnTo>
                    <a:pt x="4219342" y="290510"/>
                  </a:lnTo>
                  <a:lnTo>
                    <a:pt x="4205170" y="246111"/>
                  </a:lnTo>
                  <a:lnTo>
                    <a:pt x="4185955" y="204226"/>
                  </a:lnTo>
                  <a:lnTo>
                    <a:pt x="4162060" y="165216"/>
                  </a:lnTo>
                  <a:lnTo>
                    <a:pt x="4133844" y="129443"/>
                  </a:lnTo>
                  <a:lnTo>
                    <a:pt x="4101669" y="97268"/>
                  </a:lnTo>
                  <a:lnTo>
                    <a:pt x="4065896" y="69052"/>
                  </a:lnTo>
                  <a:lnTo>
                    <a:pt x="4026886" y="45156"/>
                  </a:lnTo>
                  <a:lnTo>
                    <a:pt x="3985001" y="25942"/>
                  </a:lnTo>
                  <a:lnTo>
                    <a:pt x="3940602" y="11770"/>
                  </a:lnTo>
                  <a:lnTo>
                    <a:pt x="3894050" y="3002"/>
                  </a:lnTo>
                  <a:lnTo>
                    <a:pt x="3845705" y="0"/>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grpSp>
      <p:sp>
        <p:nvSpPr>
          <p:cNvPr id="7" name="object 7"/>
          <p:cNvSpPr txBox="1"/>
          <p:nvPr/>
        </p:nvSpPr>
        <p:spPr>
          <a:xfrm>
            <a:off x="538620" y="6247796"/>
            <a:ext cx="3088640" cy="1728678"/>
          </a:xfrm>
          <a:prstGeom prst="rect">
            <a:avLst/>
          </a:prstGeom>
        </p:spPr>
        <p:txBody>
          <a:bodyPr vert="horz" wrap="square" lIns="0" tIns="12700" rIns="0" bIns="0" rtlCol="0">
            <a:spAutoFit/>
          </a:bodyPr>
          <a:lstStyle/>
          <a:p>
            <a:pPr marL="12700" marR="5080">
              <a:lnSpc>
                <a:spcPct val="100000"/>
              </a:lnSpc>
              <a:spcBef>
                <a:spcPts val="100"/>
              </a:spcBef>
            </a:pPr>
            <a:r>
              <a:rPr sz="1600" b="1" dirty="0">
                <a:solidFill>
                  <a:srgbClr val="FFFFFF"/>
                </a:solidFill>
                <a:latin typeface="Arial" pitchFamily="34" charset="0"/>
                <a:cs typeface="Arial" pitchFamily="34" charset="0"/>
              </a:rPr>
              <a:t>Cyber threats don't always  come from anonymous hackers  or online criminal groups…..</a:t>
            </a:r>
            <a:endParaRPr sz="1600">
              <a:latin typeface="Arial" pitchFamily="34" charset="0"/>
              <a:cs typeface="Arial" pitchFamily="34" charset="0"/>
            </a:endParaRPr>
          </a:p>
          <a:p>
            <a:pPr>
              <a:lnSpc>
                <a:spcPct val="100000"/>
              </a:lnSpc>
              <a:spcBef>
                <a:spcPts val="25"/>
              </a:spcBef>
            </a:pPr>
            <a:endParaRPr sz="1550">
              <a:latin typeface="Arial" pitchFamily="34" charset="0"/>
              <a:cs typeface="Arial" pitchFamily="34" charset="0"/>
            </a:endParaRPr>
          </a:p>
          <a:p>
            <a:pPr marL="12700" marR="130175">
              <a:lnSpc>
                <a:spcPct val="100000"/>
              </a:lnSpc>
            </a:pPr>
            <a:r>
              <a:rPr sz="1600" b="1" dirty="0">
                <a:solidFill>
                  <a:srgbClr val="FFFFFF"/>
                </a:solidFill>
                <a:latin typeface="Arial" pitchFamily="34" charset="0"/>
                <a:cs typeface="Arial" pitchFamily="34" charset="0"/>
              </a:rPr>
              <a:t>Vulnerabilities can arise within  your own business too.</a:t>
            </a:r>
            <a:endParaRPr sz="1600">
              <a:latin typeface="Arial" pitchFamily="34" charset="0"/>
              <a:cs typeface="Arial" pitchFamily="34" charset="0"/>
            </a:endParaRPr>
          </a:p>
        </p:txBody>
      </p:sp>
      <p:sp>
        <p:nvSpPr>
          <p:cNvPr id="8" name="object 8"/>
          <p:cNvSpPr txBox="1">
            <a:spLocks noGrp="1"/>
          </p:cNvSpPr>
          <p:nvPr>
            <p:ph type="sldNum" sz="quarter" idx="7"/>
          </p:nvPr>
        </p:nvSpPr>
        <p:spPr>
          <a:prstGeom prst="rect">
            <a:avLst/>
          </a:prstGeom>
        </p:spPr>
        <p:txBody>
          <a:bodyPr vert="horz" wrap="square" lIns="0" tIns="6350" rIns="0" bIns="0" rtlCol="0">
            <a:spAutoFit/>
          </a:bodyPr>
          <a:lstStyle/>
          <a:p>
            <a:pPr marL="12700">
              <a:lnSpc>
                <a:spcPct val="100000"/>
              </a:lnSpc>
              <a:spcBef>
                <a:spcPts val="50"/>
              </a:spcBef>
            </a:pPr>
            <a:r>
              <a:rPr spc="-290" dirty="0"/>
              <a:t>Cyber </a:t>
            </a:r>
            <a:r>
              <a:rPr spc="-270" dirty="0"/>
              <a:t>Security </a:t>
            </a:r>
            <a:r>
              <a:rPr spc="-295" dirty="0"/>
              <a:t>Services </a:t>
            </a:r>
            <a:r>
              <a:rPr spc="-60" dirty="0"/>
              <a:t>|</a:t>
            </a:r>
            <a:r>
              <a:rPr spc="-190" dirty="0"/>
              <a:t> </a:t>
            </a:r>
            <a:r>
              <a:rPr spc="-260" dirty="0"/>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
            <a:ext cx="7560309" cy="4394835"/>
            <a:chOff x="0" y="12"/>
            <a:chExt cx="7560309" cy="4394835"/>
          </a:xfrm>
        </p:grpSpPr>
        <p:sp>
          <p:nvSpPr>
            <p:cNvPr id="3" name="object 3"/>
            <p:cNvSpPr/>
            <p:nvPr/>
          </p:nvSpPr>
          <p:spPr>
            <a:xfrm>
              <a:off x="0" y="12"/>
              <a:ext cx="7560005" cy="418024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3736225"/>
              <a:ext cx="7560309" cy="658495"/>
            </a:xfrm>
            <a:custGeom>
              <a:avLst/>
              <a:gdLst/>
              <a:ahLst/>
              <a:cxnLst/>
              <a:rect l="l" t="t" r="r" b="b"/>
              <a:pathLst>
                <a:path w="7560309" h="658495">
                  <a:moveTo>
                    <a:pt x="7560005" y="0"/>
                  </a:moveTo>
                  <a:lnTo>
                    <a:pt x="0" y="0"/>
                  </a:lnTo>
                  <a:lnTo>
                    <a:pt x="0" y="658164"/>
                  </a:lnTo>
                  <a:lnTo>
                    <a:pt x="7560005" y="658164"/>
                  </a:lnTo>
                  <a:lnTo>
                    <a:pt x="7560005" y="0"/>
                  </a:lnTo>
                  <a:close/>
                </a:path>
              </a:pathLst>
            </a:custGeom>
            <a:solidFill>
              <a:srgbClr val="AB0E1E"/>
            </a:solidFill>
          </p:spPr>
          <p:txBody>
            <a:bodyPr wrap="square" lIns="0" tIns="0" rIns="0" bIns="0" rtlCol="0"/>
            <a:lstStyle/>
            <a:p>
              <a:endParaRPr/>
            </a:p>
          </p:txBody>
        </p:sp>
      </p:grpSp>
      <p:sp>
        <p:nvSpPr>
          <p:cNvPr id="5" name="object 5"/>
          <p:cNvSpPr txBox="1">
            <a:spLocks noGrp="1"/>
          </p:cNvSpPr>
          <p:nvPr>
            <p:ph type="title"/>
          </p:nvPr>
        </p:nvSpPr>
        <p:spPr>
          <a:xfrm>
            <a:off x="538619" y="3845043"/>
            <a:ext cx="4754971" cy="381515"/>
          </a:xfrm>
          <a:prstGeom prst="rect">
            <a:avLst/>
          </a:prstGeom>
        </p:spPr>
        <p:txBody>
          <a:bodyPr vert="horz" wrap="square" lIns="0" tIns="12065" rIns="0" bIns="0" rtlCol="0">
            <a:spAutoFit/>
          </a:bodyPr>
          <a:lstStyle/>
          <a:p>
            <a:pPr marL="12700">
              <a:lnSpc>
                <a:spcPct val="100000"/>
              </a:lnSpc>
              <a:spcBef>
                <a:spcPts val="95"/>
              </a:spcBef>
            </a:pPr>
            <a:r>
              <a:rPr sz="2400" dirty="0">
                <a:latin typeface="Arial" pitchFamily="34" charset="0"/>
                <a:cs typeface="Arial" pitchFamily="34" charset="0"/>
              </a:rPr>
              <a:t>Cyber Security Services</a:t>
            </a:r>
          </a:p>
        </p:txBody>
      </p:sp>
      <p:sp>
        <p:nvSpPr>
          <p:cNvPr id="6" name="object 6"/>
          <p:cNvSpPr txBox="1"/>
          <p:nvPr/>
        </p:nvSpPr>
        <p:spPr>
          <a:xfrm>
            <a:off x="5928723" y="7360733"/>
            <a:ext cx="1138555" cy="452120"/>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243444"/>
                </a:solidFill>
                <a:latin typeface="Arial" pitchFamily="34" charset="0"/>
                <a:cs typeface="Arial" pitchFamily="34" charset="0"/>
              </a:rPr>
              <a:t>Technology  Management</a:t>
            </a:r>
            <a:endParaRPr sz="1400">
              <a:latin typeface="Arial" pitchFamily="34" charset="0"/>
              <a:cs typeface="Arial" pitchFamily="34" charset="0"/>
            </a:endParaRPr>
          </a:p>
        </p:txBody>
      </p:sp>
      <p:sp>
        <p:nvSpPr>
          <p:cNvPr id="7" name="object 7"/>
          <p:cNvSpPr txBox="1"/>
          <p:nvPr/>
        </p:nvSpPr>
        <p:spPr>
          <a:xfrm>
            <a:off x="692513" y="7427586"/>
            <a:ext cx="704215"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243444"/>
                </a:solidFill>
                <a:latin typeface="Arial" pitchFamily="34" charset="0"/>
                <a:cs typeface="Arial" pitchFamily="34" charset="0"/>
              </a:rPr>
              <a:t>Support</a:t>
            </a:r>
            <a:endParaRPr sz="1400">
              <a:latin typeface="Arial" pitchFamily="34" charset="0"/>
              <a:cs typeface="Arial" pitchFamily="34" charset="0"/>
            </a:endParaRPr>
          </a:p>
        </p:txBody>
      </p:sp>
      <p:grpSp>
        <p:nvGrpSpPr>
          <p:cNvPr id="8" name="object 8"/>
          <p:cNvGrpSpPr/>
          <p:nvPr/>
        </p:nvGrpSpPr>
        <p:grpSpPr>
          <a:xfrm>
            <a:off x="5293591" y="7437875"/>
            <a:ext cx="304800" cy="349250"/>
            <a:chOff x="5293591" y="7437875"/>
            <a:chExt cx="304800" cy="349250"/>
          </a:xfrm>
        </p:grpSpPr>
        <p:sp>
          <p:nvSpPr>
            <p:cNvPr id="9" name="object 9"/>
            <p:cNvSpPr/>
            <p:nvPr/>
          </p:nvSpPr>
          <p:spPr>
            <a:xfrm>
              <a:off x="5383828" y="7464528"/>
              <a:ext cx="124078" cy="147777"/>
            </a:xfrm>
            <a:prstGeom prst="rect">
              <a:avLst/>
            </a:prstGeom>
            <a:blipFill>
              <a:blip r:embed="rId3" cstate="print"/>
              <a:stretch>
                <a:fillRect/>
              </a:stretch>
            </a:blipFill>
          </p:spPr>
          <p:txBody>
            <a:bodyPr wrap="square" lIns="0" tIns="0" rIns="0" bIns="0" rtlCol="0"/>
            <a:lstStyle/>
            <a:p>
              <a:endParaRPr>
                <a:latin typeface="Arial" pitchFamily="34" charset="0"/>
                <a:cs typeface="Arial" pitchFamily="34" charset="0"/>
              </a:endParaRPr>
            </a:p>
          </p:txBody>
        </p:sp>
        <p:sp>
          <p:nvSpPr>
            <p:cNvPr id="10" name="object 10"/>
            <p:cNvSpPr/>
            <p:nvPr/>
          </p:nvSpPr>
          <p:spPr>
            <a:xfrm>
              <a:off x="5293591" y="7437875"/>
              <a:ext cx="304800" cy="349250"/>
            </a:xfrm>
            <a:custGeom>
              <a:avLst/>
              <a:gdLst/>
              <a:ahLst/>
              <a:cxnLst/>
              <a:rect l="l" t="t" r="r" b="b"/>
              <a:pathLst>
                <a:path w="304800" h="349250">
                  <a:moveTo>
                    <a:pt x="101511" y="313689"/>
                  </a:moveTo>
                  <a:lnTo>
                    <a:pt x="72669" y="313689"/>
                  </a:lnTo>
                  <a:lnTo>
                    <a:pt x="78257" y="317499"/>
                  </a:lnTo>
                  <a:lnTo>
                    <a:pt x="84175" y="321309"/>
                  </a:lnTo>
                  <a:lnTo>
                    <a:pt x="90246" y="323849"/>
                  </a:lnTo>
                  <a:lnTo>
                    <a:pt x="90246" y="349249"/>
                  </a:lnTo>
                  <a:lnTo>
                    <a:pt x="214312" y="349249"/>
                  </a:lnTo>
                  <a:lnTo>
                    <a:pt x="214312" y="339089"/>
                  </a:lnTo>
                  <a:lnTo>
                    <a:pt x="101511" y="339089"/>
                  </a:lnTo>
                  <a:lnTo>
                    <a:pt x="101511" y="313689"/>
                  </a:lnTo>
                  <a:close/>
                </a:path>
                <a:path w="304800" h="349250">
                  <a:moveTo>
                    <a:pt x="213690" y="304799"/>
                  </a:moveTo>
                  <a:lnTo>
                    <a:pt x="200494" y="304799"/>
                  </a:lnTo>
                  <a:lnTo>
                    <a:pt x="203034" y="307339"/>
                  </a:lnTo>
                  <a:lnTo>
                    <a:pt x="203034" y="339089"/>
                  </a:lnTo>
                  <a:lnTo>
                    <a:pt x="214312" y="339089"/>
                  </a:lnTo>
                  <a:lnTo>
                    <a:pt x="214312" y="323849"/>
                  </a:lnTo>
                  <a:lnTo>
                    <a:pt x="220370" y="321309"/>
                  </a:lnTo>
                  <a:lnTo>
                    <a:pt x="226288" y="317499"/>
                  </a:lnTo>
                  <a:lnTo>
                    <a:pt x="231876" y="313689"/>
                  </a:lnTo>
                  <a:lnTo>
                    <a:pt x="251614" y="313689"/>
                  </a:lnTo>
                  <a:lnTo>
                    <a:pt x="254175" y="311149"/>
                  </a:lnTo>
                  <a:lnTo>
                    <a:pt x="214312" y="311149"/>
                  </a:lnTo>
                  <a:lnTo>
                    <a:pt x="214312" y="306069"/>
                  </a:lnTo>
                  <a:lnTo>
                    <a:pt x="213690" y="304799"/>
                  </a:lnTo>
                  <a:close/>
                </a:path>
                <a:path w="304800" h="349250">
                  <a:moveTo>
                    <a:pt x="59321" y="74929"/>
                  </a:moveTo>
                  <a:lnTo>
                    <a:pt x="29870" y="104139"/>
                  </a:lnTo>
                  <a:lnTo>
                    <a:pt x="35928" y="118109"/>
                  </a:lnTo>
                  <a:lnTo>
                    <a:pt x="28301" y="130809"/>
                  </a:lnTo>
                  <a:lnTo>
                    <a:pt x="22013" y="143509"/>
                  </a:lnTo>
                  <a:lnTo>
                    <a:pt x="17124" y="157479"/>
                  </a:lnTo>
                  <a:lnTo>
                    <a:pt x="13690" y="171449"/>
                  </a:lnTo>
                  <a:lnTo>
                    <a:pt x="0" y="176529"/>
                  </a:lnTo>
                  <a:lnTo>
                    <a:pt x="0" y="218439"/>
                  </a:lnTo>
                  <a:lnTo>
                    <a:pt x="13690" y="223519"/>
                  </a:lnTo>
                  <a:lnTo>
                    <a:pt x="17125" y="237489"/>
                  </a:lnTo>
                  <a:lnTo>
                    <a:pt x="22018" y="251459"/>
                  </a:lnTo>
                  <a:lnTo>
                    <a:pt x="28306" y="264159"/>
                  </a:lnTo>
                  <a:lnTo>
                    <a:pt x="35928" y="276859"/>
                  </a:lnTo>
                  <a:lnTo>
                    <a:pt x="29870" y="290830"/>
                  </a:lnTo>
                  <a:lnTo>
                    <a:pt x="59321" y="320039"/>
                  </a:lnTo>
                  <a:lnTo>
                    <a:pt x="72669" y="313689"/>
                  </a:lnTo>
                  <a:lnTo>
                    <a:pt x="101511" y="313689"/>
                  </a:lnTo>
                  <a:lnTo>
                    <a:pt x="101511" y="311149"/>
                  </a:lnTo>
                  <a:lnTo>
                    <a:pt x="90246" y="311149"/>
                  </a:lnTo>
                  <a:lnTo>
                    <a:pt x="85534" y="308609"/>
                  </a:lnTo>
                  <a:lnTo>
                    <a:pt x="80911" y="306069"/>
                  </a:lnTo>
                  <a:lnTo>
                    <a:pt x="61772" y="306069"/>
                  </a:lnTo>
                  <a:lnTo>
                    <a:pt x="43370" y="288289"/>
                  </a:lnTo>
                  <a:lnTo>
                    <a:pt x="48894" y="275589"/>
                  </a:lnTo>
                  <a:lnTo>
                    <a:pt x="46977" y="273049"/>
                  </a:lnTo>
                  <a:lnTo>
                    <a:pt x="38951" y="260349"/>
                  </a:lnTo>
                  <a:lnTo>
                    <a:pt x="32435" y="247649"/>
                  </a:lnTo>
                  <a:lnTo>
                    <a:pt x="27510" y="233679"/>
                  </a:lnTo>
                  <a:lnTo>
                    <a:pt x="24256" y="218439"/>
                  </a:lnTo>
                  <a:lnTo>
                    <a:pt x="23736" y="215899"/>
                  </a:lnTo>
                  <a:lnTo>
                    <a:pt x="11277" y="210819"/>
                  </a:lnTo>
                  <a:lnTo>
                    <a:pt x="11277" y="184149"/>
                  </a:lnTo>
                  <a:lnTo>
                    <a:pt x="23723" y="180339"/>
                  </a:lnTo>
                  <a:lnTo>
                    <a:pt x="24256" y="176529"/>
                  </a:lnTo>
                  <a:lnTo>
                    <a:pt x="38939" y="134619"/>
                  </a:lnTo>
                  <a:lnTo>
                    <a:pt x="48882" y="119379"/>
                  </a:lnTo>
                  <a:lnTo>
                    <a:pt x="43370" y="106679"/>
                  </a:lnTo>
                  <a:lnTo>
                    <a:pt x="61772" y="88899"/>
                  </a:lnTo>
                  <a:lnTo>
                    <a:pt x="78955" y="88899"/>
                  </a:lnTo>
                  <a:lnTo>
                    <a:pt x="78955" y="78739"/>
                  </a:lnTo>
                  <a:lnTo>
                    <a:pt x="67678" y="78739"/>
                  </a:lnTo>
                  <a:lnTo>
                    <a:pt x="59321" y="74929"/>
                  </a:lnTo>
                  <a:close/>
                </a:path>
                <a:path w="304800" h="349250">
                  <a:moveTo>
                    <a:pt x="251614" y="313689"/>
                  </a:moveTo>
                  <a:lnTo>
                    <a:pt x="231876" y="313689"/>
                  </a:lnTo>
                  <a:lnTo>
                    <a:pt x="245211" y="320039"/>
                  </a:lnTo>
                  <a:lnTo>
                    <a:pt x="251614" y="313689"/>
                  </a:lnTo>
                  <a:close/>
                </a:path>
                <a:path w="304800" h="349250">
                  <a:moveTo>
                    <a:pt x="78955" y="88899"/>
                  </a:moveTo>
                  <a:lnTo>
                    <a:pt x="61772" y="88899"/>
                  </a:lnTo>
                  <a:lnTo>
                    <a:pt x="67678" y="91439"/>
                  </a:lnTo>
                  <a:lnTo>
                    <a:pt x="67798" y="104139"/>
                  </a:lnTo>
                  <a:lnTo>
                    <a:pt x="68160" y="107949"/>
                  </a:lnTo>
                  <a:lnTo>
                    <a:pt x="69037" y="113029"/>
                  </a:lnTo>
                  <a:lnTo>
                    <a:pt x="54106" y="132079"/>
                  </a:lnTo>
                  <a:lnTo>
                    <a:pt x="43052" y="152399"/>
                  </a:lnTo>
                  <a:lnTo>
                    <a:pt x="36190" y="173989"/>
                  </a:lnTo>
                  <a:lnTo>
                    <a:pt x="33832" y="198119"/>
                  </a:lnTo>
                  <a:lnTo>
                    <a:pt x="38023" y="228599"/>
                  </a:lnTo>
                  <a:lnTo>
                    <a:pt x="49982" y="256539"/>
                  </a:lnTo>
                  <a:lnTo>
                    <a:pt x="68792" y="281939"/>
                  </a:lnTo>
                  <a:lnTo>
                    <a:pt x="93535" y="300989"/>
                  </a:lnTo>
                  <a:lnTo>
                    <a:pt x="91478" y="303530"/>
                  </a:lnTo>
                  <a:lnTo>
                    <a:pt x="90246" y="306069"/>
                  </a:lnTo>
                  <a:lnTo>
                    <a:pt x="90246" y="311149"/>
                  </a:lnTo>
                  <a:lnTo>
                    <a:pt x="101511" y="311149"/>
                  </a:lnTo>
                  <a:lnTo>
                    <a:pt x="101511" y="307339"/>
                  </a:lnTo>
                  <a:lnTo>
                    <a:pt x="104051" y="304799"/>
                  </a:lnTo>
                  <a:lnTo>
                    <a:pt x="213690" y="304799"/>
                  </a:lnTo>
                  <a:lnTo>
                    <a:pt x="213067" y="303530"/>
                  </a:lnTo>
                  <a:lnTo>
                    <a:pt x="210997" y="300989"/>
                  </a:lnTo>
                  <a:lnTo>
                    <a:pt x="220895" y="293369"/>
                  </a:lnTo>
                  <a:lnTo>
                    <a:pt x="112788" y="293369"/>
                  </a:lnTo>
                  <a:lnTo>
                    <a:pt x="112788" y="292099"/>
                  </a:lnTo>
                  <a:lnTo>
                    <a:pt x="101511" y="292099"/>
                  </a:lnTo>
                  <a:lnTo>
                    <a:pt x="78180" y="274319"/>
                  </a:lnTo>
                  <a:lnTo>
                    <a:pt x="60410" y="252729"/>
                  </a:lnTo>
                  <a:lnTo>
                    <a:pt x="49093" y="226059"/>
                  </a:lnTo>
                  <a:lnTo>
                    <a:pt x="45123" y="198119"/>
                  </a:lnTo>
                  <a:lnTo>
                    <a:pt x="46878" y="177799"/>
                  </a:lnTo>
                  <a:lnTo>
                    <a:pt x="52044" y="160019"/>
                  </a:lnTo>
                  <a:lnTo>
                    <a:pt x="60467" y="142239"/>
                  </a:lnTo>
                  <a:lnTo>
                    <a:pt x="71996" y="126999"/>
                  </a:lnTo>
                  <a:lnTo>
                    <a:pt x="84079" y="126999"/>
                  </a:lnTo>
                  <a:lnTo>
                    <a:pt x="82899" y="124459"/>
                  </a:lnTo>
                  <a:lnTo>
                    <a:pt x="78955" y="96519"/>
                  </a:lnTo>
                  <a:lnTo>
                    <a:pt x="78955" y="88899"/>
                  </a:lnTo>
                  <a:close/>
                </a:path>
                <a:path w="304800" h="349250">
                  <a:moveTo>
                    <a:pt x="230631" y="300989"/>
                  </a:moveTo>
                  <a:lnTo>
                    <a:pt x="223634" y="306069"/>
                  </a:lnTo>
                  <a:lnTo>
                    <a:pt x="214312" y="311149"/>
                  </a:lnTo>
                  <a:lnTo>
                    <a:pt x="254175" y="311149"/>
                  </a:lnTo>
                  <a:lnTo>
                    <a:pt x="259297" y="306069"/>
                  </a:lnTo>
                  <a:lnTo>
                    <a:pt x="242760" y="306069"/>
                  </a:lnTo>
                  <a:lnTo>
                    <a:pt x="230631" y="300989"/>
                  </a:lnTo>
                  <a:close/>
                </a:path>
                <a:path w="304800" h="349250">
                  <a:moveTo>
                    <a:pt x="73926" y="300989"/>
                  </a:moveTo>
                  <a:lnTo>
                    <a:pt x="61772" y="306069"/>
                  </a:lnTo>
                  <a:lnTo>
                    <a:pt x="80911" y="306069"/>
                  </a:lnTo>
                  <a:lnTo>
                    <a:pt x="76568" y="303530"/>
                  </a:lnTo>
                  <a:lnTo>
                    <a:pt x="73926" y="300989"/>
                  </a:lnTo>
                  <a:close/>
                </a:path>
                <a:path w="304800" h="349250">
                  <a:moveTo>
                    <a:pt x="259309" y="88899"/>
                  </a:moveTo>
                  <a:lnTo>
                    <a:pt x="242760" y="88899"/>
                  </a:lnTo>
                  <a:lnTo>
                    <a:pt x="261175" y="106679"/>
                  </a:lnTo>
                  <a:lnTo>
                    <a:pt x="255663" y="119379"/>
                  </a:lnTo>
                  <a:lnTo>
                    <a:pt x="277035" y="162559"/>
                  </a:lnTo>
                  <a:lnTo>
                    <a:pt x="280809" y="180339"/>
                  </a:lnTo>
                  <a:lnTo>
                    <a:pt x="293268" y="184149"/>
                  </a:lnTo>
                  <a:lnTo>
                    <a:pt x="293268" y="210819"/>
                  </a:lnTo>
                  <a:lnTo>
                    <a:pt x="280809" y="215899"/>
                  </a:lnTo>
                  <a:lnTo>
                    <a:pt x="280288" y="218439"/>
                  </a:lnTo>
                  <a:lnTo>
                    <a:pt x="265596" y="260349"/>
                  </a:lnTo>
                  <a:lnTo>
                    <a:pt x="255663" y="275589"/>
                  </a:lnTo>
                  <a:lnTo>
                    <a:pt x="261175" y="288289"/>
                  </a:lnTo>
                  <a:lnTo>
                    <a:pt x="242760" y="306069"/>
                  </a:lnTo>
                  <a:lnTo>
                    <a:pt x="259297" y="306069"/>
                  </a:lnTo>
                  <a:lnTo>
                    <a:pt x="274662" y="290830"/>
                  </a:lnTo>
                  <a:lnTo>
                    <a:pt x="268617" y="276859"/>
                  </a:lnTo>
                  <a:lnTo>
                    <a:pt x="276239" y="264159"/>
                  </a:lnTo>
                  <a:lnTo>
                    <a:pt x="282527" y="251459"/>
                  </a:lnTo>
                  <a:lnTo>
                    <a:pt x="287420" y="237489"/>
                  </a:lnTo>
                  <a:lnTo>
                    <a:pt x="290855" y="223519"/>
                  </a:lnTo>
                  <a:lnTo>
                    <a:pt x="304545" y="218439"/>
                  </a:lnTo>
                  <a:lnTo>
                    <a:pt x="304545" y="176529"/>
                  </a:lnTo>
                  <a:lnTo>
                    <a:pt x="290855" y="171449"/>
                  </a:lnTo>
                  <a:lnTo>
                    <a:pt x="287421" y="157479"/>
                  </a:lnTo>
                  <a:lnTo>
                    <a:pt x="282532" y="143509"/>
                  </a:lnTo>
                  <a:lnTo>
                    <a:pt x="276244" y="130809"/>
                  </a:lnTo>
                  <a:lnTo>
                    <a:pt x="268617" y="118109"/>
                  </a:lnTo>
                  <a:lnTo>
                    <a:pt x="274675" y="104139"/>
                  </a:lnTo>
                  <a:lnTo>
                    <a:pt x="259309" y="88899"/>
                  </a:lnTo>
                  <a:close/>
                </a:path>
                <a:path w="304800" h="349250">
                  <a:moveTo>
                    <a:pt x="214312" y="173989"/>
                  </a:moveTo>
                  <a:lnTo>
                    <a:pt x="203034" y="173989"/>
                  </a:lnTo>
                  <a:lnTo>
                    <a:pt x="203034" y="250189"/>
                  </a:lnTo>
                  <a:lnTo>
                    <a:pt x="201993" y="255269"/>
                  </a:lnTo>
                  <a:lnTo>
                    <a:pt x="191757" y="275589"/>
                  </a:lnTo>
                  <a:lnTo>
                    <a:pt x="191757" y="293369"/>
                  </a:lnTo>
                  <a:lnTo>
                    <a:pt x="220895" y="293369"/>
                  </a:lnTo>
                  <a:lnTo>
                    <a:pt x="222545" y="292099"/>
                  </a:lnTo>
                  <a:lnTo>
                    <a:pt x="203034" y="292099"/>
                  </a:lnTo>
                  <a:lnTo>
                    <a:pt x="203034" y="278130"/>
                  </a:lnTo>
                  <a:lnTo>
                    <a:pt x="212864" y="257809"/>
                  </a:lnTo>
                  <a:lnTo>
                    <a:pt x="214312" y="252729"/>
                  </a:lnTo>
                  <a:lnTo>
                    <a:pt x="214312" y="173989"/>
                  </a:lnTo>
                  <a:close/>
                </a:path>
                <a:path w="304800" h="349250">
                  <a:moveTo>
                    <a:pt x="105651" y="186689"/>
                  </a:moveTo>
                  <a:lnTo>
                    <a:pt x="95288" y="186689"/>
                  </a:lnTo>
                  <a:lnTo>
                    <a:pt x="90246" y="191769"/>
                  </a:lnTo>
                  <a:lnTo>
                    <a:pt x="90368" y="257809"/>
                  </a:lnTo>
                  <a:lnTo>
                    <a:pt x="101511" y="284480"/>
                  </a:lnTo>
                  <a:lnTo>
                    <a:pt x="101511" y="292099"/>
                  </a:lnTo>
                  <a:lnTo>
                    <a:pt x="112788" y="292099"/>
                  </a:lnTo>
                  <a:lnTo>
                    <a:pt x="112788" y="279399"/>
                  </a:lnTo>
                  <a:lnTo>
                    <a:pt x="109778" y="276859"/>
                  </a:lnTo>
                  <a:lnTo>
                    <a:pt x="104457" y="271780"/>
                  </a:lnTo>
                  <a:lnTo>
                    <a:pt x="101511" y="264159"/>
                  </a:lnTo>
                  <a:lnTo>
                    <a:pt x="101511" y="198119"/>
                  </a:lnTo>
                  <a:lnTo>
                    <a:pt x="124078" y="198119"/>
                  </a:lnTo>
                  <a:lnTo>
                    <a:pt x="124078" y="190499"/>
                  </a:lnTo>
                  <a:lnTo>
                    <a:pt x="191757" y="190499"/>
                  </a:lnTo>
                  <a:lnTo>
                    <a:pt x="191757" y="189229"/>
                  </a:lnTo>
                  <a:lnTo>
                    <a:pt x="112788" y="189229"/>
                  </a:lnTo>
                  <a:lnTo>
                    <a:pt x="109461" y="187959"/>
                  </a:lnTo>
                  <a:lnTo>
                    <a:pt x="105651" y="186689"/>
                  </a:lnTo>
                  <a:close/>
                </a:path>
                <a:path w="304800" h="349250">
                  <a:moveTo>
                    <a:pt x="246457" y="126999"/>
                  </a:moveTo>
                  <a:lnTo>
                    <a:pt x="232549" y="126999"/>
                  </a:lnTo>
                  <a:lnTo>
                    <a:pt x="244078" y="142239"/>
                  </a:lnTo>
                  <a:lnTo>
                    <a:pt x="252501" y="160019"/>
                  </a:lnTo>
                  <a:lnTo>
                    <a:pt x="257667" y="177799"/>
                  </a:lnTo>
                  <a:lnTo>
                    <a:pt x="259422" y="198119"/>
                  </a:lnTo>
                  <a:lnTo>
                    <a:pt x="255450" y="226059"/>
                  </a:lnTo>
                  <a:lnTo>
                    <a:pt x="244130" y="252729"/>
                  </a:lnTo>
                  <a:lnTo>
                    <a:pt x="226359" y="274319"/>
                  </a:lnTo>
                  <a:lnTo>
                    <a:pt x="203034" y="292099"/>
                  </a:lnTo>
                  <a:lnTo>
                    <a:pt x="222545" y="292099"/>
                  </a:lnTo>
                  <a:lnTo>
                    <a:pt x="235742" y="281939"/>
                  </a:lnTo>
                  <a:lnTo>
                    <a:pt x="254557" y="256539"/>
                  </a:lnTo>
                  <a:lnTo>
                    <a:pt x="266520" y="228599"/>
                  </a:lnTo>
                  <a:lnTo>
                    <a:pt x="270713" y="198119"/>
                  </a:lnTo>
                  <a:lnTo>
                    <a:pt x="268355" y="173989"/>
                  </a:lnTo>
                  <a:lnTo>
                    <a:pt x="261492" y="152399"/>
                  </a:lnTo>
                  <a:lnTo>
                    <a:pt x="250439" y="132079"/>
                  </a:lnTo>
                  <a:lnTo>
                    <a:pt x="246457" y="126999"/>
                  </a:lnTo>
                  <a:close/>
                </a:path>
                <a:path w="304800" h="349250">
                  <a:moveTo>
                    <a:pt x="124078" y="198119"/>
                  </a:moveTo>
                  <a:lnTo>
                    <a:pt x="107734" y="198119"/>
                  </a:lnTo>
                  <a:lnTo>
                    <a:pt x="112788" y="203199"/>
                  </a:lnTo>
                  <a:lnTo>
                    <a:pt x="112788" y="250189"/>
                  </a:lnTo>
                  <a:lnTo>
                    <a:pt x="121132" y="259079"/>
                  </a:lnTo>
                  <a:lnTo>
                    <a:pt x="124078" y="266699"/>
                  </a:lnTo>
                  <a:lnTo>
                    <a:pt x="124078" y="281939"/>
                  </a:lnTo>
                  <a:lnTo>
                    <a:pt x="135343" y="281939"/>
                  </a:lnTo>
                  <a:lnTo>
                    <a:pt x="124078" y="246379"/>
                  </a:lnTo>
                  <a:lnTo>
                    <a:pt x="124078" y="198119"/>
                  </a:lnTo>
                  <a:close/>
                </a:path>
                <a:path w="304800" h="349250">
                  <a:moveTo>
                    <a:pt x="169189" y="194309"/>
                  </a:moveTo>
                  <a:lnTo>
                    <a:pt x="135343" y="194309"/>
                  </a:lnTo>
                  <a:lnTo>
                    <a:pt x="135343" y="215899"/>
                  </a:lnTo>
                  <a:lnTo>
                    <a:pt x="131775" y="217169"/>
                  </a:lnTo>
                  <a:lnTo>
                    <a:pt x="128460" y="219709"/>
                  </a:lnTo>
                  <a:lnTo>
                    <a:pt x="125729" y="222249"/>
                  </a:lnTo>
                  <a:lnTo>
                    <a:pt x="133705" y="229869"/>
                  </a:lnTo>
                  <a:lnTo>
                    <a:pt x="136270" y="227329"/>
                  </a:lnTo>
                  <a:lnTo>
                    <a:pt x="139687" y="226059"/>
                  </a:lnTo>
                  <a:lnTo>
                    <a:pt x="197396" y="226059"/>
                  </a:lnTo>
                  <a:lnTo>
                    <a:pt x="201383" y="222249"/>
                  </a:lnTo>
                  <a:lnTo>
                    <a:pt x="198640" y="219709"/>
                  </a:lnTo>
                  <a:lnTo>
                    <a:pt x="195325" y="217169"/>
                  </a:lnTo>
                  <a:lnTo>
                    <a:pt x="191757" y="215899"/>
                  </a:lnTo>
                  <a:lnTo>
                    <a:pt x="191757" y="214629"/>
                  </a:lnTo>
                  <a:lnTo>
                    <a:pt x="146634" y="214629"/>
                  </a:lnTo>
                  <a:lnTo>
                    <a:pt x="146634" y="196849"/>
                  </a:lnTo>
                  <a:lnTo>
                    <a:pt x="169189" y="196849"/>
                  </a:lnTo>
                  <a:lnTo>
                    <a:pt x="169189" y="194309"/>
                  </a:lnTo>
                  <a:close/>
                </a:path>
                <a:path w="304800" h="349250">
                  <a:moveTo>
                    <a:pt x="197396" y="226059"/>
                  </a:moveTo>
                  <a:lnTo>
                    <a:pt x="187413" y="226059"/>
                  </a:lnTo>
                  <a:lnTo>
                    <a:pt x="190842" y="227329"/>
                  </a:lnTo>
                  <a:lnTo>
                    <a:pt x="193408" y="229869"/>
                  </a:lnTo>
                  <a:lnTo>
                    <a:pt x="197396" y="226059"/>
                  </a:lnTo>
                  <a:close/>
                </a:path>
                <a:path w="304800" h="349250">
                  <a:moveTo>
                    <a:pt x="169189" y="196849"/>
                  </a:moveTo>
                  <a:lnTo>
                    <a:pt x="157911" y="196849"/>
                  </a:lnTo>
                  <a:lnTo>
                    <a:pt x="157911" y="214629"/>
                  </a:lnTo>
                  <a:lnTo>
                    <a:pt x="169189" y="214629"/>
                  </a:lnTo>
                  <a:lnTo>
                    <a:pt x="169189" y="196849"/>
                  </a:lnTo>
                  <a:close/>
                </a:path>
                <a:path w="304800" h="349250">
                  <a:moveTo>
                    <a:pt x="191757" y="190499"/>
                  </a:moveTo>
                  <a:lnTo>
                    <a:pt x="180466" y="190499"/>
                  </a:lnTo>
                  <a:lnTo>
                    <a:pt x="180466" y="214629"/>
                  </a:lnTo>
                  <a:lnTo>
                    <a:pt x="191757" y="214629"/>
                  </a:lnTo>
                  <a:lnTo>
                    <a:pt x="191757" y="190499"/>
                  </a:lnTo>
                  <a:close/>
                </a:path>
                <a:path w="304800" h="349250">
                  <a:moveTo>
                    <a:pt x="157911" y="196849"/>
                  </a:moveTo>
                  <a:lnTo>
                    <a:pt x="146634" y="196849"/>
                  </a:lnTo>
                  <a:lnTo>
                    <a:pt x="148501" y="198119"/>
                  </a:lnTo>
                  <a:lnTo>
                    <a:pt x="156044" y="198119"/>
                  </a:lnTo>
                  <a:lnTo>
                    <a:pt x="157911" y="196849"/>
                  </a:lnTo>
                  <a:close/>
                </a:path>
                <a:path w="304800" h="349250">
                  <a:moveTo>
                    <a:pt x="180466" y="190499"/>
                  </a:moveTo>
                  <a:lnTo>
                    <a:pt x="124078" y="190499"/>
                  </a:lnTo>
                  <a:lnTo>
                    <a:pt x="127990" y="191769"/>
                  </a:lnTo>
                  <a:lnTo>
                    <a:pt x="131775" y="193039"/>
                  </a:lnTo>
                  <a:lnTo>
                    <a:pt x="133553" y="194309"/>
                  </a:lnTo>
                  <a:lnTo>
                    <a:pt x="170992" y="194309"/>
                  </a:lnTo>
                  <a:lnTo>
                    <a:pt x="172770" y="193039"/>
                  </a:lnTo>
                  <a:lnTo>
                    <a:pt x="176555" y="191769"/>
                  </a:lnTo>
                  <a:lnTo>
                    <a:pt x="180466" y="190499"/>
                  </a:lnTo>
                  <a:close/>
                </a:path>
                <a:path w="304800" h="349250">
                  <a:moveTo>
                    <a:pt x="84079" y="126999"/>
                  </a:moveTo>
                  <a:lnTo>
                    <a:pt x="71996" y="126999"/>
                  </a:lnTo>
                  <a:lnTo>
                    <a:pt x="78450" y="143509"/>
                  </a:lnTo>
                  <a:lnTo>
                    <a:pt x="87549" y="158749"/>
                  </a:lnTo>
                  <a:lnTo>
                    <a:pt x="99069" y="171449"/>
                  </a:lnTo>
                  <a:lnTo>
                    <a:pt x="112788" y="182879"/>
                  </a:lnTo>
                  <a:lnTo>
                    <a:pt x="112788" y="189229"/>
                  </a:lnTo>
                  <a:lnTo>
                    <a:pt x="191757" y="189229"/>
                  </a:lnTo>
                  <a:lnTo>
                    <a:pt x="191757" y="186689"/>
                  </a:lnTo>
                  <a:lnTo>
                    <a:pt x="152272" y="186689"/>
                  </a:lnTo>
                  <a:lnTo>
                    <a:pt x="143278" y="185419"/>
                  </a:lnTo>
                  <a:lnTo>
                    <a:pt x="134607" y="182879"/>
                  </a:lnTo>
                  <a:lnTo>
                    <a:pt x="111654" y="167639"/>
                  </a:lnTo>
                  <a:lnTo>
                    <a:pt x="94108" y="148589"/>
                  </a:lnTo>
                  <a:lnTo>
                    <a:pt x="84079" y="126999"/>
                  </a:lnTo>
                  <a:close/>
                </a:path>
                <a:path w="304800" h="349250">
                  <a:moveTo>
                    <a:pt x="172494" y="13969"/>
                  </a:moveTo>
                  <a:lnTo>
                    <a:pt x="152272" y="13969"/>
                  </a:lnTo>
                  <a:lnTo>
                    <a:pt x="161658" y="20319"/>
                  </a:lnTo>
                  <a:lnTo>
                    <a:pt x="168106" y="24129"/>
                  </a:lnTo>
                  <a:lnTo>
                    <a:pt x="174966" y="26669"/>
                  </a:lnTo>
                  <a:lnTo>
                    <a:pt x="182137" y="27939"/>
                  </a:lnTo>
                  <a:lnTo>
                    <a:pt x="225590" y="27939"/>
                  </a:lnTo>
                  <a:lnTo>
                    <a:pt x="225590" y="96519"/>
                  </a:lnTo>
                  <a:lnTo>
                    <a:pt x="210442" y="148589"/>
                  </a:lnTo>
                  <a:lnTo>
                    <a:pt x="169938" y="182879"/>
                  </a:lnTo>
                  <a:lnTo>
                    <a:pt x="152272" y="186689"/>
                  </a:lnTo>
                  <a:lnTo>
                    <a:pt x="191757" y="186689"/>
                  </a:lnTo>
                  <a:lnTo>
                    <a:pt x="191757" y="182879"/>
                  </a:lnTo>
                  <a:lnTo>
                    <a:pt x="195732" y="180339"/>
                  </a:lnTo>
                  <a:lnTo>
                    <a:pt x="199491" y="177799"/>
                  </a:lnTo>
                  <a:lnTo>
                    <a:pt x="203034" y="173989"/>
                  </a:lnTo>
                  <a:lnTo>
                    <a:pt x="214312" y="173989"/>
                  </a:lnTo>
                  <a:lnTo>
                    <a:pt x="214312" y="161289"/>
                  </a:lnTo>
                  <a:lnTo>
                    <a:pt x="220089" y="153669"/>
                  </a:lnTo>
                  <a:lnTo>
                    <a:pt x="225083" y="144779"/>
                  </a:lnTo>
                  <a:lnTo>
                    <a:pt x="229251" y="135889"/>
                  </a:lnTo>
                  <a:lnTo>
                    <a:pt x="232549" y="126999"/>
                  </a:lnTo>
                  <a:lnTo>
                    <a:pt x="246457" y="126999"/>
                  </a:lnTo>
                  <a:lnTo>
                    <a:pt x="235508" y="113029"/>
                  </a:lnTo>
                  <a:lnTo>
                    <a:pt x="236385" y="107949"/>
                  </a:lnTo>
                  <a:lnTo>
                    <a:pt x="236747" y="104139"/>
                  </a:lnTo>
                  <a:lnTo>
                    <a:pt x="236867" y="91439"/>
                  </a:lnTo>
                  <a:lnTo>
                    <a:pt x="242760" y="88899"/>
                  </a:lnTo>
                  <a:lnTo>
                    <a:pt x="259309" y="88899"/>
                  </a:lnTo>
                  <a:lnTo>
                    <a:pt x="249065" y="78739"/>
                  </a:lnTo>
                  <a:lnTo>
                    <a:pt x="236867" y="78739"/>
                  </a:lnTo>
                  <a:lnTo>
                    <a:pt x="236867" y="17779"/>
                  </a:lnTo>
                  <a:lnTo>
                    <a:pt x="181813" y="17779"/>
                  </a:lnTo>
                  <a:lnTo>
                    <a:pt x="174332" y="15239"/>
                  </a:lnTo>
                  <a:lnTo>
                    <a:pt x="172494" y="13969"/>
                  </a:lnTo>
                  <a:close/>
                </a:path>
                <a:path w="304800" h="349250">
                  <a:moveTo>
                    <a:pt x="152272" y="0"/>
                  </a:moveTo>
                  <a:lnTo>
                    <a:pt x="130213" y="15239"/>
                  </a:lnTo>
                  <a:lnTo>
                    <a:pt x="122732" y="17779"/>
                  </a:lnTo>
                  <a:lnTo>
                    <a:pt x="67678" y="17779"/>
                  </a:lnTo>
                  <a:lnTo>
                    <a:pt x="67678" y="78739"/>
                  </a:lnTo>
                  <a:lnTo>
                    <a:pt x="78955" y="78739"/>
                  </a:lnTo>
                  <a:lnTo>
                    <a:pt x="78955" y="27939"/>
                  </a:lnTo>
                  <a:lnTo>
                    <a:pt x="122408" y="27939"/>
                  </a:lnTo>
                  <a:lnTo>
                    <a:pt x="129579" y="26669"/>
                  </a:lnTo>
                  <a:lnTo>
                    <a:pt x="136439" y="24129"/>
                  </a:lnTo>
                  <a:lnTo>
                    <a:pt x="142887" y="20319"/>
                  </a:lnTo>
                  <a:lnTo>
                    <a:pt x="152272" y="13969"/>
                  </a:lnTo>
                  <a:lnTo>
                    <a:pt x="172494" y="13969"/>
                  </a:lnTo>
                  <a:lnTo>
                    <a:pt x="152272" y="0"/>
                  </a:lnTo>
                  <a:close/>
                </a:path>
                <a:path w="304800" h="349250">
                  <a:moveTo>
                    <a:pt x="245224" y="74929"/>
                  </a:moveTo>
                  <a:lnTo>
                    <a:pt x="236867" y="78739"/>
                  </a:lnTo>
                  <a:lnTo>
                    <a:pt x="249065" y="78739"/>
                  </a:lnTo>
                  <a:lnTo>
                    <a:pt x="245224" y="74929"/>
                  </a:lnTo>
                  <a:close/>
                </a:path>
              </a:pathLst>
            </a:custGeom>
            <a:solidFill>
              <a:srgbClr val="76848F"/>
            </a:solidFill>
          </p:spPr>
          <p:txBody>
            <a:bodyPr wrap="square" lIns="0" tIns="0" rIns="0" bIns="0" rtlCol="0"/>
            <a:lstStyle/>
            <a:p>
              <a:endParaRPr>
                <a:latin typeface="Arial" pitchFamily="34" charset="0"/>
                <a:cs typeface="Arial" pitchFamily="34" charset="0"/>
              </a:endParaRPr>
            </a:p>
          </p:txBody>
        </p:sp>
      </p:grpSp>
      <p:sp>
        <p:nvSpPr>
          <p:cNvPr id="11" name="object 11"/>
          <p:cNvSpPr txBox="1"/>
          <p:nvPr/>
        </p:nvSpPr>
        <p:spPr>
          <a:xfrm>
            <a:off x="1031872" y="5227564"/>
            <a:ext cx="1755778" cy="443711"/>
          </a:xfrm>
          <a:prstGeom prst="rect">
            <a:avLst/>
          </a:prstGeom>
        </p:spPr>
        <p:txBody>
          <a:bodyPr vert="horz" wrap="square" lIns="0" tIns="12700" rIns="0" bIns="0" rtlCol="0">
            <a:spAutoFit/>
          </a:bodyPr>
          <a:lstStyle/>
          <a:p>
            <a:pPr marL="12700" marR="5080" indent="167640">
              <a:lnSpc>
                <a:spcPct val="100000"/>
              </a:lnSpc>
              <a:spcBef>
                <a:spcPts val="100"/>
              </a:spcBef>
            </a:pPr>
            <a:r>
              <a:rPr sz="1400" b="1" dirty="0">
                <a:solidFill>
                  <a:srgbClr val="243444"/>
                </a:solidFill>
                <a:latin typeface="Arial" pitchFamily="34" charset="0"/>
                <a:cs typeface="Arial" pitchFamily="34" charset="0"/>
              </a:rPr>
              <a:t>Process &amp;  Governance</a:t>
            </a:r>
            <a:endParaRPr sz="1400" dirty="0">
              <a:latin typeface="Arial" pitchFamily="34" charset="0"/>
              <a:cs typeface="Arial" pitchFamily="34" charset="0"/>
            </a:endParaRPr>
          </a:p>
        </p:txBody>
      </p:sp>
      <p:sp>
        <p:nvSpPr>
          <p:cNvPr id="12" name="object 12"/>
          <p:cNvSpPr txBox="1"/>
          <p:nvPr/>
        </p:nvSpPr>
        <p:spPr>
          <a:xfrm>
            <a:off x="2953312" y="9210868"/>
            <a:ext cx="1405255" cy="659155"/>
          </a:xfrm>
          <a:prstGeom prst="rect">
            <a:avLst/>
          </a:prstGeom>
        </p:spPr>
        <p:txBody>
          <a:bodyPr vert="horz" wrap="square" lIns="0" tIns="12700" rIns="0" bIns="0" rtlCol="0">
            <a:spAutoFit/>
          </a:bodyPr>
          <a:lstStyle/>
          <a:p>
            <a:pPr marL="35560" marR="5080" indent="-23495" algn="ctr">
              <a:lnSpc>
                <a:spcPct val="100000"/>
              </a:lnSpc>
              <a:spcBef>
                <a:spcPts val="100"/>
              </a:spcBef>
            </a:pPr>
            <a:r>
              <a:rPr sz="1400" b="1" dirty="0">
                <a:solidFill>
                  <a:srgbClr val="243444"/>
                </a:solidFill>
                <a:latin typeface="Arial" pitchFamily="34" charset="0"/>
                <a:cs typeface="Arial" pitchFamily="34" charset="0"/>
              </a:rPr>
              <a:t>Cyber Forensics  &amp; Investigations</a:t>
            </a:r>
            <a:endParaRPr sz="1400" dirty="0">
              <a:latin typeface="Arial" pitchFamily="34" charset="0"/>
              <a:cs typeface="Arial" pitchFamily="34" charset="0"/>
            </a:endParaRPr>
          </a:p>
        </p:txBody>
      </p:sp>
      <p:sp>
        <p:nvSpPr>
          <p:cNvPr id="13" name="object 13"/>
          <p:cNvSpPr txBox="1"/>
          <p:nvPr/>
        </p:nvSpPr>
        <p:spPr>
          <a:xfrm>
            <a:off x="5308806" y="5414838"/>
            <a:ext cx="1038860"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243444"/>
                </a:solidFill>
                <a:latin typeface="Arial" pitchFamily="34" charset="0"/>
                <a:cs typeface="Arial" pitchFamily="34" charset="0"/>
              </a:rPr>
              <a:t>Compliance</a:t>
            </a:r>
            <a:endParaRPr sz="1400">
              <a:latin typeface="Arial" pitchFamily="34" charset="0"/>
              <a:cs typeface="Arial" pitchFamily="34" charset="0"/>
            </a:endParaRPr>
          </a:p>
        </p:txBody>
      </p:sp>
      <p:sp>
        <p:nvSpPr>
          <p:cNvPr id="14" name="object 14"/>
          <p:cNvSpPr/>
          <p:nvPr/>
        </p:nvSpPr>
        <p:spPr>
          <a:xfrm>
            <a:off x="3630561" y="8747220"/>
            <a:ext cx="72618" cy="72618"/>
          </a:xfrm>
          <a:prstGeom prst="rect">
            <a:avLst/>
          </a:prstGeom>
          <a:blipFill>
            <a:blip r:embed="rId4" cstate="print"/>
            <a:stretch>
              <a:fillRect/>
            </a:stretch>
          </a:blipFill>
        </p:spPr>
        <p:txBody>
          <a:bodyPr wrap="square" lIns="0" tIns="0" rIns="0" bIns="0" rtlCol="0"/>
          <a:lstStyle/>
          <a:p>
            <a:endParaRPr>
              <a:latin typeface="Arial" pitchFamily="34" charset="0"/>
              <a:cs typeface="Arial" pitchFamily="34" charset="0"/>
            </a:endParaRPr>
          </a:p>
        </p:txBody>
      </p:sp>
      <p:grpSp>
        <p:nvGrpSpPr>
          <p:cNvPr id="15" name="object 15"/>
          <p:cNvGrpSpPr/>
          <p:nvPr/>
        </p:nvGrpSpPr>
        <p:grpSpPr>
          <a:xfrm>
            <a:off x="1546673" y="5217111"/>
            <a:ext cx="4206875" cy="3910329"/>
            <a:chOff x="1546673" y="5217111"/>
            <a:chExt cx="4206875" cy="3910329"/>
          </a:xfrm>
        </p:grpSpPr>
        <p:sp>
          <p:nvSpPr>
            <p:cNvPr id="16" name="object 16"/>
            <p:cNvSpPr/>
            <p:nvPr/>
          </p:nvSpPr>
          <p:spPr>
            <a:xfrm>
              <a:off x="1722149" y="5254806"/>
              <a:ext cx="3900170" cy="3624579"/>
            </a:xfrm>
            <a:custGeom>
              <a:avLst/>
              <a:gdLst/>
              <a:ahLst/>
              <a:cxnLst/>
              <a:rect l="l" t="t" r="r" b="b"/>
              <a:pathLst>
                <a:path w="3900170" h="3624579">
                  <a:moveTo>
                    <a:pt x="1969973" y="0"/>
                  </a:moveTo>
                  <a:lnTo>
                    <a:pt x="1962505" y="7289"/>
                  </a:lnTo>
                  <a:lnTo>
                    <a:pt x="1962302" y="25425"/>
                  </a:lnTo>
                  <a:lnTo>
                    <a:pt x="1969604" y="32994"/>
                  </a:lnTo>
                  <a:lnTo>
                    <a:pt x="1978672" y="33096"/>
                  </a:lnTo>
                  <a:lnTo>
                    <a:pt x="1987931" y="33096"/>
                  </a:lnTo>
                  <a:lnTo>
                    <a:pt x="1995220" y="25907"/>
                  </a:lnTo>
                  <a:lnTo>
                    <a:pt x="1995411" y="16827"/>
                  </a:lnTo>
                  <a:lnTo>
                    <a:pt x="1995500" y="7759"/>
                  </a:lnTo>
                  <a:lnTo>
                    <a:pt x="1988210" y="279"/>
                  </a:lnTo>
                  <a:lnTo>
                    <a:pt x="1979142" y="88"/>
                  </a:lnTo>
                  <a:lnTo>
                    <a:pt x="1969973" y="0"/>
                  </a:lnTo>
                  <a:close/>
                </a:path>
                <a:path w="3900170" h="3624579">
                  <a:moveTo>
                    <a:pt x="1855165" y="1968"/>
                  </a:moveTo>
                  <a:lnTo>
                    <a:pt x="1836940" y="2895"/>
                  </a:lnTo>
                  <a:lnTo>
                    <a:pt x="1829930" y="10655"/>
                  </a:lnTo>
                  <a:lnTo>
                    <a:pt x="1830857" y="28511"/>
                  </a:lnTo>
                  <a:lnTo>
                    <a:pt x="1838159" y="35432"/>
                  </a:lnTo>
                  <a:lnTo>
                    <a:pt x="1847405" y="35432"/>
                  </a:lnTo>
                  <a:lnTo>
                    <a:pt x="1847697" y="35344"/>
                  </a:lnTo>
                  <a:lnTo>
                    <a:pt x="1856752" y="34963"/>
                  </a:lnTo>
                  <a:lnTo>
                    <a:pt x="1863775" y="27203"/>
                  </a:lnTo>
                  <a:lnTo>
                    <a:pt x="1863305" y="18135"/>
                  </a:lnTo>
                  <a:lnTo>
                    <a:pt x="1862924" y="8978"/>
                  </a:lnTo>
                  <a:lnTo>
                    <a:pt x="1855165" y="1968"/>
                  </a:lnTo>
                  <a:close/>
                </a:path>
                <a:path w="3900170" h="3624579">
                  <a:moveTo>
                    <a:pt x="2102916" y="5422"/>
                  </a:moveTo>
                  <a:lnTo>
                    <a:pt x="2095068" y="12242"/>
                  </a:lnTo>
                  <a:lnTo>
                    <a:pt x="2094318" y="21310"/>
                  </a:lnTo>
                  <a:lnTo>
                    <a:pt x="2093671" y="30378"/>
                  </a:lnTo>
                  <a:lnTo>
                    <a:pt x="2100402" y="38328"/>
                  </a:lnTo>
                  <a:lnTo>
                    <a:pt x="2109470" y="38988"/>
                  </a:lnTo>
                  <a:lnTo>
                    <a:pt x="2109939" y="39090"/>
                  </a:lnTo>
                  <a:lnTo>
                    <a:pt x="2119287" y="39090"/>
                  </a:lnTo>
                  <a:lnTo>
                    <a:pt x="2126576" y="32537"/>
                  </a:lnTo>
                  <a:lnTo>
                    <a:pt x="2127885" y="14782"/>
                  </a:lnTo>
                  <a:lnTo>
                    <a:pt x="2121065" y="6832"/>
                  </a:lnTo>
                  <a:lnTo>
                    <a:pt x="2111997" y="6172"/>
                  </a:lnTo>
                  <a:lnTo>
                    <a:pt x="2102916" y="5422"/>
                  </a:lnTo>
                  <a:close/>
                </a:path>
                <a:path w="3900170" h="3624579">
                  <a:moveTo>
                    <a:pt x="1722501" y="12153"/>
                  </a:moveTo>
                  <a:lnTo>
                    <a:pt x="1704365" y="14211"/>
                  </a:lnTo>
                  <a:lnTo>
                    <a:pt x="1697913" y="22339"/>
                  </a:lnTo>
                  <a:lnTo>
                    <a:pt x="1699882" y="39827"/>
                  </a:lnTo>
                  <a:lnTo>
                    <a:pt x="1706981" y="45999"/>
                  </a:lnTo>
                  <a:lnTo>
                    <a:pt x="1716519" y="45999"/>
                  </a:lnTo>
                  <a:lnTo>
                    <a:pt x="1726158" y="44881"/>
                  </a:lnTo>
                  <a:lnTo>
                    <a:pt x="1732686" y="36741"/>
                  </a:lnTo>
                  <a:lnTo>
                    <a:pt x="1730641" y="18605"/>
                  </a:lnTo>
                  <a:lnTo>
                    <a:pt x="1722501" y="12153"/>
                  </a:lnTo>
                  <a:close/>
                </a:path>
                <a:path w="3900170" h="3624579">
                  <a:moveTo>
                    <a:pt x="2235314" y="19354"/>
                  </a:moveTo>
                  <a:lnTo>
                    <a:pt x="2226995" y="25615"/>
                  </a:lnTo>
                  <a:lnTo>
                    <a:pt x="2224379" y="43560"/>
                  </a:lnTo>
                  <a:lnTo>
                    <a:pt x="2230640" y="51981"/>
                  </a:lnTo>
                  <a:lnTo>
                    <a:pt x="2239708" y="53200"/>
                  </a:lnTo>
                  <a:lnTo>
                    <a:pt x="2240445" y="53390"/>
                  </a:lnTo>
                  <a:lnTo>
                    <a:pt x="2250084" y="53390"/>
                  </a:lnTo>
                  <a:lnTo>
                    <a:pt x="2257196" y="47497"/>
                  </a:lnTo>
                  <a:lnTo>
                    <a:pt x="2258314" y="39268"/>
                  </a:lnTo>
                  <a:lnTo>
                    <a:pt x="2259622" y="30187"/>
                  </a:lnTo>
                  <a:lnTo>
                    <a:pt x="2253348" y="21869"/>
                  </a:lnTo>
                  <a:lnTo>
                    <a:pt x="2235314" y="19354"/>
                  </a:lnTo>
                  <a:close/>
                </a:path>
                <a:path w="3900170" h="3624579">
                  <a:moveTo>
                    <a:pt x="1590776" y="30670"/>
                  </a:moveTo>
                  <a:lnTo>
                    <a:pt x="1572818" y="33845"/>
                  </a:lnTo>
                  <a:lnTo>
                    <a:pt x="1566837" y="42443"/>
                  </a:lnTo>
                  <a:lnTo>
                    <a:pt x="1569834" y="59359"/>
                  </a:lnTo>
                  <a:lnTo>
                    <a:pt x="1576844" y="64985"/>
                  </a:lnTo>
                  <a:lnTo>
                    <a:pt x="1585633" y="64985"/>
                  </a:lnTo>
                  <a:lnTo>
                    <a:pt x="1586560" y="64884"/>
                  </a:lnTo>
                  <a:lnTo>
                    <a:pt x="1596478" y="63106"/>
                  </a:lnTo>
                  <a:lnTo>
                    <a:pt x="1602460" y="54597"/>
                  </a:lnTo>
                  <a:lnTo>
                    <a:pt x="1599272" y="36639"/>
                  </a:lnTo>
                  <a:lnTo>
                    <a:pt x="1590776" y="30670"/>
                  </a:lnTo>
                  <a:close/>
                </a:path>
                <a:path w="3900170" h="3624579">
                  <a:moveTo>
                    <a:pt x="2368838" y="43424"/>
                  </a:moveTo>
                  <a:lnTo>
                    <a:pt x="2363011" y="45812"/>
                  </a:lnTo>
                  <a:lnTo>
                    <a:pt x="2358496" y="50233"/>
                  </a:lnTo>
                  <a:lnTo>
                    <a:pt x="2355913" y="56286"/>
                  </a:lnTo>
                  <a:lnTo>
                    <a:pt x="2355946" y="63004"/>
                  </a:lnTo>
                  <a:lnTo>
                    <a:pt x="2370975" y="76111"/>
                  </a:lnTo>
                  <a:lnTo>
                    <a:pt x="2379662" y="76111"/>
                  </a:lnTo>
                  <a:lnTo>
                    <a:pt x="2386571" y="70777"/>
                  </a:lnTo>
                  <a:lnTo>
                    <a:pt x="2388171" y="63004"/>
                  </a:lnTo>
                  <a:lnTo>
                    <a:pt x="2388161" y="56286"/>
                  </a:lnTo>
                  <a:lnTo>
                    <a:pt x="2385831" y="50576"/>
                  </a:lnTo>
                  <a:lnTo>
                    <a:pt x="2381409" y="46054"/>
                  </a:lnTo>
                  <a:lnTo>
                    <a:pt x="2375357" y="43472"/>
                  </a:lnTo>
                  <a:lnTo>
                    <a:pt x="2368838" y="43424"/>
                  </a:lnTo>
                  <a:close/>
                </a:path>
                <a:path w="3900170" h="3624579">
                  <a:moveTo>
                    <a:pt x="1458124" y="59621"/>
                  </a:moveTo>
                  <a:lnTo>
                    <a:pt x="1451571" y="59931"/>
                  </a:lnTo>
                  <a:lnTo>
                    <a:pt x="1445670" y="62698"/>
                  </a:lnTo>
                  <a:lnTo>
                    <a:pt x="1441429" y="67359"/>
                  </a:lnTo>
                  <a:lnTo>
                    <a:pt x="1439243" y="73284"/>
                  </a:lnTo>
                  <a:lnTo>
                    <a:pt x="1439506" y="79844"/>
                  </a:lnTo>
                  <a:lnTo>
                    <a:pt x="1441373" y="87325"/>
                  </a:lnTo>
                  <a:lnTo>
                    <a:pt x="1448104" y="92367"/>
                  </a:lnTo>
                  <a:lnTo>
                    <a:pt x="1456804" y="92367"/>
                  </a:lnTo>
                  <a:lnTo>
                    <a:pt x="1471787" y="78468"/>
                  </a:lnTo>
                  <a:lnTo>
                    <a:pt x="1471472" y="71894"/>
                  </a:lnTo>
                  <a:lnTo>
                    <a:pt x="1468706" y="66003"/>
                  </a:lnTo>
                  <a:lnTo>
                    <a:pt x="1464046" y="61779"/>
                  </a:lnTo>
                  <a:lnTo>
                    <a:pt x="1458124" y="59621"/>
                  </a:lnTo>
                  <a:close/>
                </a:path>
                <a:path w="3900170" h="3624579">
                  <a:moveTo>
                    <a:pt x="2498216" y="74328"/>
                  </a:moveTo>
                  <a:lnTo>
                    <a:pt x="2492224" y="76336"/>
                  </a:lnTo>
                  <a:lnTo>
                    <a:pt x="2487424" y="80444"/>
                  </a:lnTo>
                  <a:lnTo>
                    <a:pt x="2484462" y="86283"/>
                  </a:lnTo>
                  <a:lnTo>
                    <a:pt x="2484001" y="92826"/>
                  </a:lnTo>
                  <a:lnTo>
                    <a:pt x="2486009" y="98821"/>
                  </a:lnTo>
                  <a:lnTo>
                    <a:pt x="2490117" y="103621"/>
                  </a:lnTo>
                  <a:lnTo>
                    <a:pt x="2495956" y="106578"/>
                  </a:lnTo>
                  <a:lnTo>
                    <a:pt x="2497467" y="106946"/>
                  </a:lnTo>
                  <a:lnTo>
                    <a:pt x="2498864" y="107238"/>
                  </a:lnTo>
                  <a:lnTo>
                    <a:pt x="2507564" y="107238"/>
                  </a:lnTo>
                  <a:lnTo>
                    <a:pt x="2514193" y="102374"/>
                  </a:lnTo>
                  <a:lnTo>
                    <a:pt x="2516251" y="95084"/>
                  </a:lnTo>
                  <a:lnTo>
                    <a:pt x="2516717" y="88543"/>
                  </a:lnTo>
                  <a:lnTo>
                    <a:pt x="2514709" y="82551"/>
                  </a:lnTo>
                  <a:lnTo>
                    <a:pt x="2510598" y="77752"/>
                  </a:lnTo>
                  <a:lnTo>
                    <a:pt x="2504757" y="74790"/>
                  </a:lnTo>
                  <a:lnTo>
                    <a:pt x="2498216" y="74328"/>
                  </a:lnTo>
                  <a:close/>
                </a:path>
                <a:path w="3900170" h="3624579">
                  <a:moveTo>
                    <a:pt x="1329953" y="95157"/>
                  </a:moveTo>
                  <a:lnTo>
                    <a:pt x="1323479" y="95821"/>
                  </a:lnTo>
                  <a:lnTo>
                    <a:pt x="1317741" y="99028"/>
                  </a:lnTo>
                  <a:lnTo>
                    <a:pt x="1313795" y="103998"/>
                  </a:lnTo>
                  <a:lnTo>
                    <a:pt x="1312003" y="110071"/>
                  </a:lnTo>
                  <a:lnTo>
                    <a:pt x="1312722" y="116585"/>
                  </a:lnTo>
                  <a:lnTo>
                    <a:pt x="1314869" y="123596"/>
                  </a:lnTo>
                  <a:lnTo>
                    <a:pt x="1321422" y="128079"/>
                  </a:lnTo>
                  <a:lnTo>
                    <a:pt x="1330121" y="128079"/>
                  </a:lnTo>
                  <a:lnTo>
                    <a:pt x="1344826" y="113096"/>
                  </a:lnTo>
                  <a:lnTo>
                    <a:pt x="1344142" y="106578"/>
                  </a:lnTo>
                  <a:lnTo>
                    <a:pt x="1340976" y="100891"/>
                  </a:lnTo>
                  <a:lnTo>
                    <a:pt x="1336016" y="96966"/>
                  </a:lnTo>
                  <a:lnTo>
                    <a:pt x="1329953" y="95157"/>
                  </a:lnTo>
                  <a:close/>
                </a:path>
                <a:path w="3900170" h="3624579">
                  <a:moveTo>
                    <a:pt x="2625316" y="113638"/>
                  </a:moveTo>
                  <a:lnTo>
                    <a:pt x="2619190" y="115233"/>
                  </a:lnTo>
                  <a:lnTo>
                    <a:pt x="2614113" y="119000"/>
                  </a:lnTo>
                  <a:lnTo>
                    <a:pt x="2610764" y="124625"/>
                  </a:lnTo>
                  <a:lnTo>
                    <a:pt x="2609889" y="131124"/>
                  </a:lnTo>
                  <a:lnTo>
                    <a:pt x="2611520" y="137250"/>
                  </a:lnTo>
                  <a:lnTo>
                    <a:pt x="2615322" y="142321"/>
                  </a:lnTo>
                  <a:lnTo>
                    <a:pt x="2620962" y="145656"/>
                  </a:lnTo>
                  <a:lnTo>
                    <a:pt x="2622740" y="146215"/>
                  </a:lnTo>
                  <a:lnTo>
                    <a:pt x="2624607" y="146608"/>
                  </a:lnTo>
                  <a:lnTo>
                    <a:pt x="2633217" y="146608"/>
                  </a:lnTo>
                  <a:lnTo>
                    <a:pt x="2639567" y="142303"/>
                  </a:lnTo>
                  <a:lnTo>
                    <a:pt x="2641904" y="135483"/>
                  </a:lnTo>
                  <a:lnTo>
                    <a:pt x="2642800" y="128996"/>
                  </a:lnTo>
                  <a:lnTo>
                    <a:pt x="2641204" y="122896"/>
                  </a:lnTo>
                  <a:lnTo>
                    <a:pt x="2637434" y="117851"/>
                  </a:lnTo>
                  <a:lnTo>
                    <a:pt x="2631808" y="114528"/>
                  </a:lnTo>
                  <a:lnTo>
                    <a:pt x="2625316" y="113638"/>
                  </a:lnTo>
                  <a:close/>
                </a:path>
                <a:path w="3900170" h="3624579">
                  <a:moveTo>
                    <a:pt x="1204376" y="139047"/>
                  </a:moveTo>
                  <a:lnTo>
                    <a:pt x="1197914" y="140144"/>
                  </a:lnTo>
                  <a:lnTo>
                    <a:pt x="1192448" y="143713"/>
                  </a:lnTo>
                  <a:lnTo>
                    <a:pt x="1188864" y="148920"/>
                  </a:lnTo>
                  <a:lnTo>
                    <a:pt x="1187468" y="155089"/>
                  </a:lnTo>
                  <a:lnTo>
                    <a:pt x="1188567" y="161543"/>
                  </a:lnTo>
                  <a:lnTo>
                    <a:pt x="1191094" y="168097"/>
                  </a:lnTo>
                  <a:lnTo>
                    <a:pt x="1197355" y="172021"/>
                  </a:lnTo>
                  <a:lnTo>
                    <a:pt x="1205953" y="172021"/>
                  </a:lnTo>
                  <a:lnTo>
                    <a:pt x="1220432" y="155996"/>
                  </a:lnTo>
                  <a:lnTo>
                    <a:pt x="1219327" y="149593"/>
                  </a:lnTo>
                  <a:lnTo>
                    <a:pt x="1215758" y="144068"/>
                  </a:lnTo>
                  <a:lnTo>
                    <a:pt x="1210549" y="140454"/>
                  </a:lnTo>
                  <a:lnTo>
                    <a:pt x="1204376" y="139047"/>
                  </a:lnTo>
                  <a:close/>
                </a:path>
                <a:path w="3900170" h="3624579">
                  <a:moveTo>
                    <a:pt x="2749541" y="161178"/>
                  </a:moveTo>
                  <a:lnTo>
                    <a:pt x="2743344" y="162385"/>
                  </a:lnTo>
                  <a:lnTo>
                    <a:pt x="2738059" y="165816"/>
                  </a:lnTo>
                  <a:lnTo>
                    <a:pt x="2734373" y="171183"/>
                  </a:lnTo>
                  <a:lnTo>
                    <a:pt x="2733051" y="177605"/>
                  </a:lnTo>
                  <a:lnTo>
                    <a:pt x="2734230" y="183802"/>
                  </a:lnTo>
                  <a:lnTo>
                    <a:pt x="2737652" y="189087"/>
                  </a:lnTo>
                  <a:lnTo>
                    <a:pt x="2743060" y="192773"/>
                  </a:lnTo>
                  <a:lnTo>
                    <a:pt x="2745206" y="193713"/>
                  </a:lnTo>
                  <a:lnTo>
                    <a:pt x="2747365" y="194094"/>
                  </a:lnTo>
                  <a:lnTo>
                    <a:pt x="2755963" y="194094"/>
                  </a:lnTo>
                  <a:lnTo>
                    <a:pt x="2762046" y="190347"/>
                  </a:lnTo>
                  <a:lnTo>
                    <a:pt x="2764675" y="184086"/>
                  </a:lnTo>
                  <a:lnTo>
                    <a:pt x="2765993" y="177666"/>
                  </a:lnTo>
                  <a:lnTo>
                    <a:pt x="2764805" y="171470"/>
                  </a:lnTo>
                  <a:lnTo>
                    <a:pt x="2761375" y="166182"/>
                  </a:lnTo>
                  <a:lnTo>
                    <a:pt x="2755963" y="162483"/>
                  </a:lnTo>
                  <a:lnTo>
                    <a:pt x="2749541" y="161178"/>
                  </a:lnTo>
                  <a:close/>
                </a:path>
                <a:path w="3900170" h="3624579">
                  <a:moveTo>
                    <a:pt x="543602" y="566026"/>
                  </a:moveTo>
                  <a:lnTo>
                    <a:pt x="537386" y="567194"/>
                  </a:lnTo>
                  <a:lnTo>
                    <a:pt x="531875" y="570763"/>
                  </a:lnTo>
                  <a:lnTo>
                    <a:pt x="528233" y="576222"/>
                  </a:lnTo>
                  <a:lnTo>
                    <a:pt x="526992" y="582414"/>
                  </a:lnTo>
                  <a:lnTo>
                    <a:pt x="528171" y="588603"/>
                  </a:lnTo>
                  <a:lnTo>
                    <a:pt x="531787" y="594055"/>
                  </a:lnTo>
                  <a:lnTo>
                    <a:pt x="534962" y="597331"/>
                  </a:lnTo>
                  <a:lnTo>
                    <a:pt x="539267" y="599008"/>
                  </a:lnTo>
                  <a:lnTo>
                    <a:pt x="547674" y="599008"/>
                  </a:lnTo>
                  <a:lnTo>
                    <a:pt x="551891" y="597420"/>
                  </a:lnTo>
                  <a:lnTo>
                    <a:pt x="555066" y="594245"/>
                  </a:lnTo>
                  <a:lnTo>
                    <a:pt x="558710" y="588792"/>
                  </a:lnTo>
                  <a:lnTo>
                    <a:pt x="559960" y="582601"/>
                  </a:lnTo>
                  <a:lnTo>
                    <a:pt x="558807" y="576413"/>
                  </a:lnTo>
                  <a:lnTo>
                    <a:pt x="555243" y="570966"/>
                  </a:lnTo>
                  <a:lnTo>
                    <a:pt x="549797" y="567277"/>
                  </a:lnTo>
                  <a:lnTo>
                    <a:pt x="543602" y="566026"/>
                  </a:lnTo>
                  <a:close/>
                </a:path>
                <a:path w="3900170" h="3624579">
                  <a:moveTo>
                    <a:pt x="3397835" y="608520"/>
                  </a:moveTo>
                  <a:lnTo>
                    <a:pt x="3391578" y="609556"/>
                  </a:lnTo>
                  <a:lnTo>
                    <a:pt x="3385997" y="613029"/>
                  </a:lnTo>
                  <a:lnTo>
                    <a:pt x="3382278" y="618387"/>
                  </a:lnTo>
                  <a:lnTo>
                    <a:pt x="3380930" y="624570"/>
                  </a:lnTo>
                  <a:lnTo>
                    <a:pt x="3381983" y="630824"/>
                  </a:lnTo>
                  <a:lnTo>
                    <a:pt x="3385464" y="636396"/>
                  </a:lnTo>
                  <a:lnTo>
                    <a:pt x="3388715" y="639775"/>
                  </a:lnTo>
                  <a:lnTo>
                    <a:pt x="3393020" y="641438"/>
                  </a:lnTo>
                  <a:lnTo>
                    <a:pt x="3401441" y="641438"/>
                  </a:lnTo>
                  <a:lnTo>
                    <a:pt x="3405555" y="639952"/>
                  </a:lnTo>
                  <a:lnTo>
                    <a:pt x="3408743" y="636968"/>
                  </a:lnTo>
                  <a:lnTo>
                    <a:pt x="3412519" y="631621"/>
                  </a:lnTo>
                  <a:lnTo>
                    <a:pt x="3413894" y="625467"/>
                  </a:lnTo>
                  <a:lnTo>
                    <a:pt x="3412852" y="619243"/>
                  </a:lnTo>
                  <a:lnTo>
                    <a:pt x="3409378" y="613689"/>
                  </a:lnTo>
                  <a:lnTo>
                    <a:pt x="3404019" y="609903"/>
                  </a:lnTo>
                  <a:lnTo>
                    <a:pt x="3397835" y="608520"/>
                  </a:lnTo>
                  <a:close/>
                </a:path>
                <a:path w="3900170" h="3624579">
                  <a:moveTo>
                    <a:pt x="451954" y="662077"/>
                  </a:moveTo>
                  <a:lnTo>
                    <a:pt x="445833" y="663674"/>
                  </a:lnTo>
                  <a:lnTo>
                    <a:pt x="440639" y="667626"/>
                  </a:lnTo>
                  <a:lnTo>
                    <a:pt x="437383" y="673304"/>
                  </a:lnTo>
                  <a:lnTo>
                    <a:pt x="436576" y="679584"/>
                  </a:lnTo>
                  <a:lnTo>
                    <a:pt x="438172" y="685705"/>
                  </a:lnTo>
                  <a:lnTo>
                    <a:pt x="442125" y="690905"/>
                  </a:lnTo>
                  <a:lnTo>
                    <a:pt x="445312" y="693623"/>
                  </a:lnTo>
                  <a:lnTo>
                    <a:pt x="449135" y="695020"/>
                  </a:lnTo>
                  <a:lnTo>
                    <a:pt x="457555" y="695020"/>
                  </a:lnTo>
                  <a:lnTo>
                    <a:pt x="462127" y="693064"/>
                  </a:lnTo>
                  <a:lnTo>
                    <a:pt x="465404" y="689419"/>
                  </a:lnTo>
                  <a:lnTo>
                    <a:pt x="468654" y="683701"/>
                  </a:lnTo>
                  <a:lnTo>
                    <a:pt x="469461" y="677422"/>
                  </a:lnTo>
                  <a:lnTo>
                    <a:pt x="467868" y="671322"/>
                  </a:lnTo>
                  <a:lnTo>
                    <a:pt x="463918" y="666140"/>
                  </a:lnTo>
                  <a:lnTo>
                    <a:pt x="458237" y="662884"/>
                  </a:lnTo>
                  <a:lnTo>
                    <a:pt x="451954" y="662077"/>
                  </a:lnTo>
                  <a:close/>
                </a:path>
                <a:path w="3900170" h="3624579">
                  <a:moveTo>
                    <a:pt x="3486445" y="707601"/>
                  </a:moveTo>
                  <a:lnTo>
                    <a:pt x="3480141" y="708203"/>
                  </a:lnTo>
                  <a:lnTo>
                    <a:pt x="3474364" y="711288"/>
                  </a:lnTo>
                  <a:lnTo>
                    <a:pt x="3470241" y="716369"/>
                  </a:lnTo>
                  <a:lnTo>
                    <a:pt x="3468439" y="722426"/>
                  </a:lnTo>
                  <a:lnTo>
                    <a:pt x="3469038" y="728712"/>
                  </a:lnTo>
                  <a:lnTo>
                    <a:pt x="3472116" y="734479"/>
                  </a:lnTo>
                  <a:lnTo>
                    <a:pt x="3475393" y="738403"/>
                  </a:lnTo>
                  <a:lnTo>
                    <a:pt x="3480066" y="740460"/>
                  </a:lnTo>
                  <a:lnTo>
                    <a:pt x="3488575" y="740460"/>
                  </a:lnTo>
                  <a:lnTo>
                    <a:pt x="3492220" y="739241"/>
                  </a:lnTo>
                  <a:lnTo>
                    <a:pt x="3495306" y="736714"/>
                  </a:lnTo>
                  <a:lnTo>
                    <a:pt x="3499429" y="731672"/>
                  </a:lnTo>
                  <a:lnTo>
                    <a:pt x="3501231" y="725614"/>
                  </a:lnTo>
                  <a:lnTo>
                    <a:pt x="3500632" y="719308"/>
                  </a:lnTo>
                  <a:lnTo>
                    <a:pt x="3497554" y="713524"/>
                  </a:lnTo>
                  <a:lnTo>
                    <a:pt x="3492505" y="709401"/>
                  </a:lnTo>
                  <a:lnTo>
                    <a:pt x="3486445" y="707601"/>
                  </a:lnTo>
                  <a:close/>
                </a:path>
                <a:path w="3900170" h="3624579">
                  <a:moveTo>
                    <a:pt x="367333" y="764424"/>
                  </a:moveTo>
                  <a:lnTo>
                    <a:pt x="361359" y="766451"/>
                  </a:lnTo>
                  <a:lnTo>
                    <a:pt x="356488" y="770750"/>
                  </a:lnTo>
                  <a:lnTo>
                    <a:pt x="353629" y="776673"/>
                  </a:lnTo>
                  <a:lnTo>
                    <a:pt x="353271" y="783010"/>
                  </a:lnTo>
                  <a:lnTo>
                    <a:pt x="355315" y="789011"/>
                  </a:lnTo>
                  <a:lnTo>
                    <a:pt x="359663" y="793927"/>
                  </a:lnTo>
                  <a:lnTo>
                    <a:pt x="362661" y="796188"/>
                  </a:lnTo>
                  <a:lnTo>
                    <a:pt x="366115" y="797204"/>
                  </a:lnTo>
                  <a:lnTo>
                    <a:pt x="374624" y="797204"/>
                  </a:lnTo>
                  <a:lnTo>
                    <a:pt x="379488" y="794956"/>
                  </a:lnTo>
                  <a:lnTo>
                    <a:pt x="382765" y="790663"/>
                  </a:lnTo>
                  <a:lnTo>
                    <a:pt x="385605" y="784793"/>
                  </a:lnTo>
                  <a:lnTo>
                    <a:pt x="385938" y="778486"/>
                  </a:lnTo>
                  <a:lnTo>
                    <a:pt x="383888" y="772495"/>
                  </a:lnTo>
                  <a:lnTo>
                    <a:pt x="379577" y="767575"/>
                  </a:lnTo>
                  <a:lnTo>
                    <a:pt x="373657" y="764765"/>
                  </a:lnTo>
                  <a:lnTo>
                    <a:pt x="367333" y="764424"/>
                  </a:lnTo>
                  <a:close/>
                </a:path>
                <a:path w="3900170" h="3624579">
                  <a:moveTo>
                    <a:pt x="3567758" y="812776"/>
                  </a:moveTo>
                  <a:lnTo>
                    <a:pt x="3561429" y="812900"/>
                  </a:lnTo>
                  <a:lnTo>
                    <a:pt x="3555415" y="815530"/>
                  </a:lnTo>
                  <a:lnTo>
                    <a:pt x="3550950" y="820279"/>
                  </a:lnTo>
                  <a:lnTo>
                    <a:pt x="3548724" y="826187"/>
                  </a:lnTo>
                  <a:lnTo>
                    <a:pt x="3548863" y="832516"/>
                  </a:lnTo>
                  <a:lnTo>
                    <a:pt x="3551491" y="838530"/>
                  </a:lnTo>
                  <a:lnTo>
                    <a:pt x="3554679" y="843114"/>
                  </a:lnTo>
                  <a:lnTo>
                    <a:pt x="3559809" y="845553"/>
                  </a:lnTo>
                  <a:lnTo>
                    <a:pt x="3568230" y="845553"/>
                  </a:lnTo>
                  <a:lnTo>
                    <a:pt x="3571595" y="844524"/>
                  </a:lnTo>
                  <a:lnTo>
                    <a:pt x="3574491" y="842454"/>
                  </a:lnTo>
                  <a:lnTo>
                    <a:pt x="3578954" y="837708"/>
                  </a:lnTo>
                  <a:lnTo>
                    <a:pt x="3581187" y="831815"/>
                  </a:lnTo>
                  <a:lnTo>
                    <a:pt x="3581052" y="825516"/>
                  </a:lnTo>
                  <a:lnTo>
                    <a:pt x="3578415" y="819556"/>
                  </a:lnTo>
                  <a:lnTo>
                    <a:pt x="3573666" y="815035"/>
                  </a:lnTo>
                  <a:lnTo>
                    <a:pt x="3567758" y="812776"/>
                  </a:lnTo>
                  <a:close/>
                </a:path>
                <a:path w="3900170" h="3624579">
                  <a:moveTo>
                    <a:pt x="296720" y="872583"/>
                  </a:moveTo>
                  <a:lnTo>
                    <a:pt x="277707" y="892201"/>
                  </a:lnTo>
                  <a:lnTo>
                    <a:pt x="280181" y="898002"/>
                  </a:lnTo>
                  <a:lnTo>
                    <a:pt x="284873" y="902576"/>
                  </a:lnTo>
                  <a:lnTo>
                    <a:pt x="287680" y="904443"/>
                  </a:lnTo>
                  <a:lnTo>
                    <a:pt x="290766" y="905294"/>
                  </a:lnTo>
                  <a:lnTo>
                    <a:pt x="299173" y="905294"/>
                  </a:lnTo>
                  <a:lnTo>
                    <a:pt x="304507" y="902665"/>
                  </a:lnTo>
                  <a:lnTo>
                    <a:pt x="307682" y="897801"/>
                  </a:lnTo>
                  <a:lnTo>
                    <a:pt x="310078" y="891661"/>
                  </a:lnTo>
                  <a:lnTo>
                    <a:pt x="309951" y="885370"/>
                  </a:lnTo>
                  <a:lnTo>
                    <a:pt x="307473" y="879570"/>
                  </a:lnTo>
                  <a:lnTo>
                    <a:pt x="302818" y="874991"/>
                  </a:lnTo>
                  <a:lnTo>
                    <a:pt x="296720" y="872583"/>
                  </a:lnTo>
                  <a:close/>
                </a:path>
                <a:path w="3900170" h="3624579">
                  <a:moveTo>
                    <a:pt x="3634771" y="923243"/>
                  </a:moveTo>
                  <a:lnTo>
                    <a:pt x="3628618" y="925487"/>
                  </a:lnTo>
                  <a:lnTo>
                    <a:pt x="3623816" y="929889"/>
                  </a:lnTo>
                  <a:lnTo>
                    <a:pt x="3621155" y="935605"/>
                  </a:lnTo>
                  <a:lnTo>
                    <a:pt x="3620826" y="941917"/>
                  </a:lnTo>
                  <a:lnTo>
                    <a:pt x="3623017" y="948105"/>
                  </a:lnTo>
                  <a:lnTo>
                    <a:pt x="3626104" y="953249"/>
                  </a:lnTo>
                  <a:lnTo>
                    <a:pt x="3631526" y="956056"/>
                  </a:lnTo>
                  <a:lnTo>
                    <a:pt x="3640023" y="956056"/>
                  </a:lnTo>
                  <a:lnTo>
                    <a:pt x="3653430" y="937240"/>
                  </a:lnTo>
                  <a:lnTo>
                    <a:pt x="3651250" y="931087"/>
                  </a:lnTo>
                  <a:lnTo>
                    <a:pt x="3646833" y="926230"/>
                  </a:lnTo>
                  <a:lnTo>
                    <a:pt x="3641091" y="923553"/>
                  </a:lnTo>
                  <a:lnTo>
                    <a:pt x="3634771" y="923243"/>
                  </a:lnTo>
                  <a:close/>
                </a:path>
                <a:path w="3900170" h="3624579">
                  <a:moveTo>
                    <a:pt x="227878" y="985743"/>
                  </a:moveTo>
                  <a:lnTo>
                    <a:pt x="221602" y="986332"/>
                  </a:lnTo>
                  <a:lnTo>
                    <a:pt x="215993" y="989218"/>
                  </a:lnTo>
                  <a:lnTo>
                    <a:pt x="211772" y="994194"/>
                  </a:lnTo>
                  <a:lnTo>
                    <a:pt x="209803" y="1000479"/>
                  </a:lnTo>
                  <a:lnTo>
                    <a:pt x="210370" y="1006786"/>
                  </a:lnTo>
                  <a:lnTo>
                    <a:pt x="213274" y="1012407"/>
                  </a:lnTo>
                  <a:lnTo>
                    <a:pt x="218312" y="1016635"/>
                  </a:lnTo>
                  <a:lnTo>
                    <a:pt x="220827" y="1017943"/>
                  </a:lnTo>
                  <a:lnTo>
                    <a:pt x="223545" y="1018603"/>
                  </a:lnTo>
                  <a:lnTo>
                    <a:pt x="232054" y="1018603"/>
                  </a:lnTo>
                  <a:lnTo>
                    <a:pt x="237667" y="1015504"/>
                  </a:lnTo>
                  <a:lnTo>
                    <a:pt x="240652" y="1010094"/>
                  </a:lnTo>
                  <a:lnTo>
                    <a:pt x="242614" y="1003814"/>
                  </a:lnTo>
                  <a:lnTo>
                    <a:pt x="242042" y="997507"/>
                  </a:lnTo>
                  <a:lnTo>
                    <a:pt x="239137" y="991883"/>
                  </a:lnTo>
                  <a:lnTo>
                    <a:pt x="234099" y="987653"/>
                  </a:lnTo>
                  <a:lnTo>
                    <a:pt x="227878" y="985743"/>
                  </a:lnTo>
                  <a:close/>
                </a:path>
                <a:path w="3900170" h="3624579">
                  <a:moveTo>
                    <a:pt x="3699727" y="1038690"/>
                  </a:moveTo>
                  <a:lnTo>
                    <a:pt x="3693414" y="1040371"/>
                  </a:lnTo>
                  <a:lnTo>
                    <a:pt x="3688267" y="1044432"/>
                  </a:lnTo>
                  <a:lnTo>
                    <a:pt x="3685178" y="1049953"/>
                  </a:lnTo>
                  <a:lnTo>
                    <a:pt x="3684384" y="1056226"/>
                  </a:lnTo>
                  <a:lnTo>
                    <a:pt x="3686124" y="1062545"/>
                  </a:lnTo>
                  <a:lnTo>
                    <a:pt x="3689019" y="1068336"/>
                  </a:lnTo>
                  <a:lnTo>
                    <a:pt x="3694823" y="1071600"/>
                  </a:lnTo>
                  <a:lnTo>
                    <a:pt x="3703332" y="1071600"/>
                  </a:lnTo>
                  <a:lnTo>
                    <a:pt x="3717315" y="1054085"/>
                  </a:lnTo>
                  <a:lnTo>
                    <a:pt x="3715575" y="1047775"/>
                  </a:lnTo>
                  <a:lnTo>
                    <a:pt x="3711519" y="1042619"/>
                  </a:lnTo>
                  <a:lnTo>
                    <a:pt x="3705999" y="1039515"/>
                  </a:lnTo>
                  <a:lnTo>
                    <a:pt x="3699727" y="1038690"/>
                  </a:lnTo>
                  <a:close/>
                </a:path>
                <a:path w="3900170" h="3624579">
                  <a:moveTo>
                    <a:pt x="167691" y="1103801"/>
                  </a:moveTo>
                  <a:lnTo>
                    <a:pt x="161463" y="1104852"/>
                  </a:lnTo>
                  <a:lnTo>
                    <a:pt x="156074" y="1108165"/>
                  </a:lnTo>
                  <a:lnTo>
                    <a:pt x="152209" y="1113485"/>
                  </a:lnTo>
                  <a:lnTo>
                    <a:pt x="150762" y="1119878"/>
                  </a:lnTo>
                  <a:lnTo>
                    <a:pt x="151838" y="1126101"/>
                  </a:lnTo>
                  <a:lnTo>
                    <a:pt x="155156" y="1131464"/>
                  </a:lnTo>
                  <a:lnTo>
                    <a:pt x="160439" y="1135278"/>
                  </a:lnTo>
                  <a:lnTo>
                    <a:pt x="162674" y="1136307"/>
                  </a:lnTo>
                  <a:lnTo>
                    <a:pt x="165011" y="1136764"/>
                  </a:lnTo>
                  <a:lnTo>
                    <a:pt x="173520" y="1136764"/>
                  </a:lnTo>
                  <a:lnTo>
                    <a:pt x="179501" y="1133132"/>
                  </a:lnTo>
                  <a:lnTo>
                    <a:pt x="182308" y="1127048"/>
                  </a:lnTo>
                  <a:lnTo>
                    <a:pt x="183774" y="1120700"/>
                  </a:lnTo>
                  <a:lnTo>
                    <a:pt x="182722" y="1114477"/>
                  </a:lnTo>
                  <a:lnTo>
                    <a:pt x="179406" y="1109094"/>
                  </a:lnTo>
                  <a:lnTo>
                    <a:pt x="174078" y="1105268"/>
                  </a:lnTo>
                  <a:lnTo>
                    <a:pt x="167691" y="1103801"/>
                  </a:lnTo>
                  <a:close/>
                </a:path>
                <a:path w="3900170" h="3624579">
                  <a:moveTo>
                    <a:pt x="3755832" y="1158705"/>
                  </a:moveTo>
                  <a:lnTo>
                    <a:pt x="3749409" y="1159962"/>
                  </a:lnTo>
                  <a:lnTo>
                    <a:pt x="3743983" y="1163594"/>
                  </a:lnTo>
                  <a:lnTo>
                    <a:pt x="3740478" y="1168854"/>
                  </a:lnTo>
                  <a:lnTo>
                    <a:pt x="3739200" y="1175042"/>
                  </a:lnTo>
                  <a:lnTo>
                    <a:pt x="3740442" y="1181468"/>
                  </a:lnTo>
                  <a:lnTo>
                    <a:pt x="3743058" y="1187818"/>
                  </a:lnTo>
                  <a:lnTo>
                    <a:pt x="3749230" y="1191653"/>
                  </a:lnTo>
                  <a:lnTo>
                    <a:pt x="3757739" y="1191653"/>
                  </a:lnTo>
                  <a:lnTo>
                    <a:pt x="3772160" y="1175357"/>
                  </a:lnTo>
                  <a:lnTo>
                    <a:pt x="3770922" y="1168933"/>
                  </a:lnTo>
                  <a:lnTo>
                    <a:pt x="3767246" y="1163460"/>
                  </a:lnTo>
                  <a:lnTo>
                    <a:pt x="3761995" y="1159962"/>
                  </a:lnTo>
                  <a:lnTo>
                    <a:pt x="3755832" y="1158705"/>
                  </a:lnTo>
                  <a:close/>
                </a:path>
                <a:path w="3900170" h="3624579">
                  <a:moveTo>
                    <a:pt x="116638" y="1226118"/>
                  </a:moveTo>
                  <a:lnTo>
                    <a:pt x="110499" y="1227653"/>
                  </a:lnTo>
                  <a:lnTo>
                    <a:pt x="105394" y="1231381"/>
                  </a:lnTo>
                  <a:lnTo>
                    <a:pt x="101993" y="1236992"/>
                  </a:lnTo>
                  <a:lnTo>
                    <a:pt x="101036" y="1243455"/>
                  </a:lnTo>
                  <a:lnTo>
                    <a:pt x="102565" y="1249597"/>
                  </a:lnTo>
                  <a:lnTo>
                    <a:pt x="106265" y="1254719"/>
                  </a:lnTo>
                  <a:lnTo>
                    <a:pt x="111823" y="1258125"/>
                  </a:lnTo>
                  <a:lnTo>
                    <a:pt x="113690" y="1258785"/>
                  </a:lnTo>
                  <a:lnTo>
                    <a:pt x="115658" y="1259052"/>
                  </a:lnTo>
                  <a:lnTo>
                    <a:pt x="124244" y="1259052"/>
                  </a:lnTo>
                  <a:lnTo>
                    <a:pt x="130517" y="1254950"/>
                  </a:lnTo>
                  <a:lnTo>
                    <a:pt x="132943" y="1248219"/>
                  </a:lnTo>
                  <a:lnTo>
                    <a:pt x="133945" y="1241774"/>
                  </a:lnTo>
                  <a:lnTo>
                    <a:pt x="132418" y="1235652"/>
                  </a:lnTo>
                  <a:lnTo>
                    <a:pt x="128701" y="1230531"/>
                  </a:lnTo>
                  <a:lnTo>
                    <a:pt x="123139" y="1227086"/>
                  </a:lnTo>
                  <a:lnTo>
                    <a:pt x="116638" y="1226118"/>
                  </a:lnTo>
                  <a:close/>
                </a:path>
                <a:path w="3900170" h="3624579">
                  <a:moveTo>
                    <a:pt x="3802491" y="1282536"/>
                  </a:moveTo>
                  <a:lnTo>
                    <a:pt x="3795979" y="1283271"/>
                  </a:lnTo>
                  <a:lnTo>
                    <a:pt x="3790306" y="1286488"/>
                  </a:lnTo>
                  <a:lnTo>
                    <a:pt x="3786419" y="1291475"/>
                  </a:lnTo>
                  <a:lnTo>
                    <a:pt x="3784670" y="1297548"/>
                  </a:lnTo>
                  <a:lnTo>
                    <a:pt x="3785412" y="1304023"/>
                  </a:lnTo>
                  <a:lnTo>
                    <a:pt x="3787648" y="1311046"/>
                  </a:lnTo>
                  <a:lnTo>
                    <a:pt x="3794099" y="1315440"/>
                  </a:lnTo>
                  <a:lnTo>
                    <a:pt x="3802799" y="1315440"/>
                  </a:lnTo>
                  <a:lnTo>
                    <a:pt x="3817482" y="1300396"/>
                  </a:lnTo>
                  <a:lnTo>
                    <a:pt x="3816730" y="1293926"/>
                  </a:lnTo>
                  <a:lnTo>
                    <a:pt x="3813526" y="1288204"/>
                  </a:lnTo>
                  <a:lnTo>
                    <a:pt x="3808560" y="1284293"/>
                  </a:lnTo>
                  <a:lnTo>
                    <a:pt x="3802491" y="1282536"/>
                  </a:lnTo>
                  <a:close/>
                </a:path>
                <a:path w="3900170" h="3624579">
                  <a:moveTo>
                    <a:pt x="75176" y="1352092"/>
                  </a:moveTo>
                  <a:lnTo>
                    <a:pt x="69184" y="1354094"/>
                  </a:lnTo>
                  <a:lnTo>
                    <a:pt x="64386" y="1358204"/>
                  </a:lnTo>
                  <a:lnTo>
                    <a:pt x="61429" y="1364056"/>
                  </a:lnTo>
                  <a:lnTo>
                    <a:pt x="60924" y="1370586"/>
                  </a:lnTo>
                  <a:lnTo>
                    <a:pt x="62926" y="1376578"/>
                  </a:lnTo>
                  <a:lnTo>
                    <a:pt x="67032" y="1381379"/>
                  </a:lnTo>
                  <a:lnTo>
                    <a:pt x="72834" y="1384338"/>
                  </a:lnTo>
                  <a:lnTo>
                    <a:pt x="74333" y="1384719"/>
                  </a:lnTo>
                  <a:lnTo>
                    <a:pt x="75818" y="1384896"/>
                  </a:lnTo>
                  <a:lnTo>
                    <a:pt x="84518" y="1384896"/>
                  </a:lnTo>
                  <a:lnTo>
                    <a:pt x="91147" y="1380134"/>
                  </a:lnTo>
                  <a:lnTo>
                    <a:pt x="93129" y="1372831"/>
                  </a:lnTo>
                  <a:lnTo>
                    <a:pt x="93591" y="1366303"/>
                  </a:lnTo>
                  <a:lnTo>
                    <a:pt x="91592" y="1360316"/>
                  </a:lnTo>
                  <a:lnTo>
                    <a:pt x="87506" y="1355519"/>
                  </a:lnTo>
                  <a:lnTo>
                    <a:pt x="81711" y="1352562"/>
                  </a:lnTo>
                  <a:lnTo>
                    <a:pt x="75176" y="1352092"/>
                  </a:lnTo>
                  <a:close/>
                </a:path>
                <a:path w="3900170" h="3624579">
                  <a:moveTo>
                    <a:pt x="3839458" y="1409560"/>
                  </a:moveTo>
                  <a:lnTo>
                    <a:pt x="3832898" y="1409763"/>
                  </a:lnTo>
                  <a:lnTo>
                    <a:pt x="3826994" y="1412534"/>
                  </a:lnTo>
                  <a:lnTo>
                    <a:pt x="3822725" y="1417202"/>
                  </a:lnTo>
                  <a:lnTo>
                    <a:pt x="3820503" y="1423133"/>
                  </a:lnTo>
                  <a:lnTo>
                    <a:pt x="3820744" y="1429689"/>
                  </a:lnTo>
                  <a:lnTo>
                    <a:pt x="3822611" y="1437246"/>
                  </a:lnTo>
                  <a:lnTo>
                    <a:pt x="3829354" y="1442300"/>
                  </a:lnTo>
                  <a:lnTo>
                    <a:pt x="3838041" y="1442300"/>
                  </a:lnTo>
                  <a:lnTo>
                    <a:pt x="3853077" y="1428522"/>
                  </a:lnTo>
                  <a:lnTo>
                    <a:pt x="3852824" y="1422019"/>
                  </a:lnTo>
                  <a:lnTo>
                    <a:pt x="3850050" y="1416064"/>
                  </a:lnTo>
                  <a:lnTo>
                    <a:pt x="3845385" y="1411785"/>
                  </a:lnTo>
                  <a:lnTo>
                    <a:pt x="3839458" y="1409560"/>
                  </a:lnTo>
                  <a:close/>
                </a:path>
                <a:path w="3900170" h="3624579">
                  <a:moveTo>
                    <a:pt x="50114" y="1480731"/>
                  </a:moveTo>
                  <a:lnTo>
                    <a:pt x="29082" y="1502702"/>
                  </a:lnTo>
                  <a:lnTo>
                    <a:pt x="34874" y="1511312"/>
                  </a:lnTo>
                  <a:lnTo>
                    <a:pt x="44881" y="1513268"/>
                  </a:lnTo>
                  <a:lnTo>
                    <a:pt x="45910" y="1513370"/>
                  </a:lnTo>
                  <a:lnTo>
                    <a:pt x="54698" y="1513370"/>
                  </a:lnTo>
                  <a:lnTo>
                    <a:pt x="61620" y="1507934"/>
                  </a:lnTo>
                  <a:lnTo>
                    <a:pt x="63207" y="1500085"/>
                  </a:lnTo>
                  <a:lnTo>
                    <a:pt x="64884" y="1491119"/>
                  </a:lnTo>
                  <a:lnTo>
                    <a:pt x="59093" y="1482509"/>
                  </a:lnTo>
                  <a:lnTo>
                    <a:pt x="50114" y="1480731"/>
                  </a:lnTo>
                  <a:close/>
                </a:path>
                <a:path w="3900170" h="3624579">
                  <a:moveTo>
                    <a:pt x="3868991" y="1537576"/>
                  </a:moveTo>
                  <a:lnTo>
                    <a:pt x="3851046" y="1540383"/>
                  </a:lnTo>
                  <a:lnTo>
                    <a:pt x="3844861" y="1548892"/>
                  </a:lnTo>
                  <a:lnTo>
                    <a:pt x="3847579" y="1565998"/>
                  </a:lnTo>
                  <a:lnTo>
                    <a:pt x="3854589" y="1571790"/>
                  </a:lnTo>
                  <a:lnTo>
                    <a:pt x="3863378" y="1571790"/>
                  </a:lnTo>
                  <a:lnTo>
                    <a:pt x="3864317" y="1571688"/>
                  </a:lnTo>
                  <a:lnTo>
                    <a:pt x="3865156" y="1571510"/>
                  </a:lnTo>
                  <a:lnTo>
                    <a:pt x="3874134" y="1570101"/>
                  </a:lnTo>
                  <a:lnTo>
                    <a:pt x="3880294" y="1561693"/>
                  </a:lnTo>
                  <a:lnTo>
                    <a:pt x="3878910" y="1552714"/>
                  </a:lnTo>
                  <a:lnTo>
                    <a:pt x="3877411" y="1543646"/>
                  </a:lnTo>
                  <a:lnTo>
                    <a:pt x="3868991" y="1537576"/>
                  </a:lnTo>
                  <a:close/>
                </a:path>
                <a:path w="3900170" h="3624579">
                  <a:moveTo>
                    <a:pt x="19634" y="1609940"/>
                  </a:moveTo>
                  <a:lnTo>
                    <a:pt x="11404" y="1616379"/>
                  </a:lnTo>
                  <a:lnTo>
                    <a:pt x="10388" y="1625460"/>
                  </a:lnTo>
                  <a:lnTo>
                    <a:pt x="9347" y="1634439"/>
                  </a:lnTo>
                  <a:lnTo>
                    <a:pt x="15798" y="1642656"/>
                  </a:lnTo>
                  <a:lnTo>
                    <a:pt x="24866" y="1643684"/>
                  </a:lnTo>
                  <a:lnTo>
                    <a:pt x="25526" y="1643786"/>
                  </a:lnTo>
                  <a:lnTo>
                    <a:pt x="35051" y="1643786"/>
                  </a:lnTo>
                  <a:lnTo>
                    <a:pt x="42176" y="1637614"/>
                  </a:lnTo>
                  <a:lnTo>
                    <a:pt x="43192" y="1629194"/>
                  </a:lnTo>
                  <a:lnTo>
                    <a:pt x="44221" y="1620126"/>
                  </a:lnTo>
                  <a:lnTo>
                    <a:pt x="37680" y="1611985"/>
                  </a:lnTo>
                  <a:lnTo>
                    <a:pt x="19634" y="1609940"/>
                  </a:lnTo>
                  <a:close/>
                </a:path>
                <a:path w="3900170" h="3624579">
                  <a:moveTo>
                    <a:pt x="3886022" y="1669122"/>
                  </a:moveTo>
                  <a:lnTo>
                    <a:pt x="3867873" y="1670608"/>
                  </a:lnTo>
                  <a:lnTo>
                    <a:pt x="3861054" y="1678558"/>
                  </a:lnTo>
                  <a:lnTo>
                    <a:pt x="3861790" y="1687626"/>
                  </a:lnTo>
                  <a:lnTo>
                    <a:pt x="3862438" y="1696224"/>
                  </a:lnTo>
                  <a:lnTo>
                    <a:pt x="3869651" y="1702777"/>
                  </a:lnTo>
                  <a:lnTo>
                    <a:pt x="3879557" y="1702777"/>
                  </a:lnTo>
                  <a:lnTo>
                    <a:pt x="3888638" y="1702028"/>
                  </a:lnTo>
                  <a:lnTo>
                    <a:pt x="3895356" y="1694078"/>
                  </a:lnTo>
                  <a:lnTo>
                    <a:pt x="3894607" y="1685010"/>
                  </a:lnTo>
                  <a:lnTo>
                    <a:pt x="3893959" y="1675930"/>
                  </a:lnTo>
                  <a:lnTo>
                    <a:pt x="3886022" y="1669122"/>
                  </a:lnTo>
                  <a:close/>
                </a:path>
                <a:path w="3900170" h="3624579">
                  <a:moveTo>
                    <a:pt x="8318" y="1742033"/>
                  </a:moveTo>
                  <a:lnTo>
                    <a:pt x="660" y="1749145"/>
                  </a:lnTo>
                  <a:lnTo>
                    <a:pt x="242" y="1759521"/>
                  </a:lnTo>
                  <a:lnTo>
                    <a:pt x="0" y="1767382"/>
                  </a:lnTo>
                  <a:lnTo>
                    <a:pt x="7111" y="1775040"/>
                  </a:lnTo>
                  <a:lnTo>
                    <a:pt x="16179" y="1775333"/>
                  </a:lnTo>
                  <a:lnTo>
                    <a:pt x="25615" y="1775333"/>
                  </a:lnTo>
                  <a:lnTo>
                    <a:pt x="32918" y="1768411"/>
                  </a:lnTo>
                  <a:lnTo>
                    <a:pt x="33323" y="1758314"/>
                  </a:lnTo>
                  <a:lnTo>
                    <a:pt x="33566" y="1750364"/>
                  </a:lnTo>
                  <a:lnTo>
                    <a:pt x="26454" y="1742795"/>
                  </a:lnTo>
                  <a:lnTo>
                    <a:pt x="8318" y="1742033"/>
                  </a:lnTo>
                  <a:close/>
                </a:path>
                <a:path w="3900170" h="3624579">
                  <a:moveTo>
                    <a:pt x="3892740" y="1801698"/>
                  </a:moveTo>
                  <a:lnTo>
                    <a:pt x="3874503" y="1801698"/>
                  </a:lnTo>
                  <a:lnTo>
                    <a:pt x="3867199" y="1809076"/>
                  </a:lnTo>
                  <a:lnTo>
                    <a:pt x="3867213" y="1819732"/>
                  </a:lnTo>
                  <a:lnTo>
                    <a:pt x="3867315" y="1820481"/>
                  </a:lnTo>
                  <a:lnTo>
                    <a:pt x="3867111" y="1821967"/>
                  </a:lnTo>
                  <a:lnTo>
                    <a:pt x="3867111" y="1831797"/>
                  </a:lnTo>
                  <a:lnTo>
                    <a:pt x="3874503" y="1839175"/>
                  </a:lnTo>
                  <a:lnTo>
                    <a:pt x="3892740" y="1839175"/>
                  </a:lnTo>
                  <a:lnTo>
                    <a:pt x="3900131" y="1831797"/>
                  </a:lnTo>
                  <a:lnTo>
                    <a:pt x="3900131" y="1821967"/>
                  </a:lnTo>
                  <a:lnTo>
                    <a:pt x="3899941" y="1820481"/>
                  </a:lnTo>
                  <a:lnTo>
                    <a:pt x="3900131" y="1819732"/>
                  </a:lnTo>
                  <a:lnTo>
                    <a:pt x="3900131" y="1809076"/>
                  </a:lnTo>
                  <a:lnTo>
                    <a:pt x="3892740" y="1801698"/>
                  </a:lnTo>
                  <a:close/>
                </a:path>
                <a:path w="3900170" h="3624579">
                  <a:moveTo>
                    <a:pt x="25336" y="1874050"/>
                  </a:moveTo>
                  <a:lnTo>
                    <a:pt x="7200" y="1874812"/>
                  </a:lnTo>
                  <a:lnTo>
                    <a:pt x="101" y="1882457"/>
                  </a:lnTo>
                  <a:lnTo>
                    <a:pt x="850" y="1900415"/>
                  </a:lnTo>
                  <a:lnTo>
                    <a:pt x="8127" y="1907425"/>
                  </a:lnTo>
                  <a:lnTo>
                    <a:pt x="17398" y="1907425"/>
                  </a:lnTo>
                  <a:lnTo>
                    <a:pt x="17576" y="1907336"/>
                  </a:lnTo>
                  <a:lnTo>
                    <a:pt x="26746" y="1906955"/>
                  </a:lnTo>
                  <a:lnTo>
                    <a:pt x="33756" y="1899297"/>
                  </a:lnTo>
                  <a:lnTo>
                    <a:pt x="33464" y="1890217"/>
                  </a:lnTo>
                  <a:lnTo>
                    <a:pt x="33096" y="1881162"/>
                  </a:lnTo>
                  <a:lnTo>
                    <a:pt x="25336" y="1874050"/>
                  </a:lnTo>
                  <a:close/>
                </a:path>
                <a:path w="3900170" h="3624579">
                  <a:moveTo>
                    <a:pt x="3870769" y="1937435"/>
                  </a:moveTo>
                  <a:lnTo>
                    <a:pt x="3862819" y="1944179"/>
                  </a:lnTo>
                  <a:lnTo>
                    <a:pt x="3862171" y="1953323"/>
                  </a:lnTo>
                  <a:lnTo>
                    <a:pt x="3861422" y="1962403"/>
                  </a:lnTo>
                  <a:lnTo>
                    <a:pt x="3868242" y="1970252"/>
                  </a:lnTo>
                  <a:lnTo>
                    <a:pt x="3877309" y="1971014"/>
                  </a:lnTo>
                  <a:lnTo>
                    <a:pt x="3887127" y="1971014"/>
                  </a:lnTo>
                  <a:lnTo>
                    <a:pt x="3894328" y="1964461"/>
                  </a:lnTo>
                  <a:lnTo>
                    <a:pt x="3894988" y="1955850"/>
                  </a:lnTo>
                  <a:lnTo>
                    <a:pt x="3895725" y="1946795"/>
                  </a:lnTo>
                  <a:lnTo>
                    <a:pt x="3888905" y="1938845"/>
                  </a:lnTo>
                  <a:lnTo>
                    <a:pt x="3870769" y="1937435"/>
                  </a:lnTo>
                  <a:close/>
                </a:path>
                <a:path w="3900170" h="3624579">
                  <a:moveTo>
                    <a:pt x="34404" y="2005037"/>
                  </a:moveTo>
                  <a:lnTo>
                    <a:pt x="25336" y="2006066"/>
                  </a:lnTo>
                  <a:lnTo>
                    <a:pt x="16357" y="2007184"/>
                  </a:lnTo>
                  <a:lnTo>
                    <a:pt x="9817" y="2015312"/>
                  </a:lnTo>
                  <a:lnTo>
                    <a:pt x="10947" y="2024392"/>
                  </a:lnTo>
                  <a:lnTo>
                    <a:pt x="11874" y="2032800"/>
                  </a:lnTo>
                  <a:lnTo>
                    <a:pt x="18986" y="2038972"/>
                  </a:lnTo>
                  <a:lnTo>
                    <a:pt x="27952" y="2038972"/>
                  </a:lnTo>
                  <a:lnTo>
                    <a:pt x="28613" y="2038883"/>
                  </a:lnTo>
                  <a:lnTo>
                    <a:pt x="29260" y="2038883"/>
                  </a:lnTo>
                  <a:lnTo>
                    <a:pt x="38239" y="2037765"/>
                  </a:lnTo>
                  <a:lnTo>
                    <a:pt x="44691" y="2029625"/>
                  </a:lnTo>
                  <a:lnTo>
                    <a:pt x="43662" y="2020557"/>
                  </a:lnTo>
                  <a:lnTo>
                    <a:pt x="42544" y="2011489"/>
                  </a:lnTo>
                  <a:lnTo>
                    <a:pt x="34404" y="2005037"/>
                  </a:lnTo>
                  <a:close/>
                </a:path>
                <a:path w="3900170" h="3624579">
                  <a:moveTo>
                    <a:pt x="3856837" y="2067966"/>
                  </a:moveTo>
                  <a:lnTo>
                    <a:pt x="3848430" y="2074125"/>
                  </a:lnTo>
                  <a:lnTo>
                    <a:pt x="3845623" y="2092070"/>
                  </a:lnTo>
                  <a:lnTo>
                    <a:pt x="3851782" y="2100491"/>
                  </a:lnTo>
                  <a:lnTo>
                    <a:pt x="3860761" y="2101888"/>
                  </a:lnTo>
                  <a:lnTo>
                    <a:pt x="3861612" y="2102078"/>
                  </a:lnTo>
                  <a:lnTo>
                    <a:pt x="3871328" y="2102078"/>
                  </a:lnTo>
                  <a:lnTo>
                    <a:pt x="3878338" y="2096274"/>
                  </a:lnTo>
                  <a:lnTo>
                    <a:pt x="3879557" y="2088146"/>
                  </a:lnTo>
                  <a:lnTo>
                    <a:pt x="3880954" y="2079167"/>
                  </a:lnTo>
                  <a:lnTo>
                    <a:pt x="3874884" y="2070760"/>
                  </a:lnTo>
                  <a:lnTo>
                    <a:pt x="3856837" y="2067966"/>
                  </a:lnTo>
                  <a:close/>
                </a:path>
                <a:path w="3900170" h="3624579">
                  <a:moveTo>
                    <a:pt x="226363" y="2630266"/>
                  </a:moveTo>
                  <a:lnTo>
                    <a:pt x="220078" y="2632176"/>
                  </a:lnTo>
                  <a:lnTo>
                    <a:pt x="215105" y="2636418"/>
                  </a:lnTo>
                  <a:lnTo>
                    <a:pt x="212234" y="2642065"/>
                  </a:lnTo>
                  <a:lnTo>
                    <a:pt x="211675" y="2648380"/>
                  </a:lnTo>
                  <a:lnTo>
                    <a:pt x="213639" y="2654630"/>
                  </a:lnTo>
                  <a:lnTo>
                    <a:pt x="216623" y="2660040"/>
                  </a:lnTo>
                  <a:lnTo>
                    <a:pt x="222237" y="2663126"/>
                  </a:lnTo>
                  <a:lnTo>
                    <a:pt x="230746" y="2663126"/>
                  </a:lnTo>
                  <a:lnTo>
                    <a:pt x="244482" y="2644965"/>
                  </a:lnTo>
                  <a:lnTo>
                    <a:pt x="242519" y="2638729"/>
                  </a:lnTo>
                  <a:lnTo>
                    <a:pt x="238291" y="2633746"/>
                  </a:lnTo>
                  <a:lnTo>
                    <a:pt x="232670" y="2630857"/>
                  </a:lnTo>
                  <a:lnTo>
                    <a:pt x="226363" y="2630266"/>
                  </a:lnTo>
                  <a:close/>
                </a:path>
                <a:path w="3900170" h="3624579">
                  <a:moveTo>
                    <a:pt x="3641417" y="2686177"/>
                  </a:moveTo>
                  <a:lnTo>
                    <a:pt x="3635105" y="2686518"/>
                  </a:lnTo>
                  <a:lnTo>
                    <a:pt x="3629388" y="2689209"/>
                  </a:lnTo>
                  <a:lnTo>
                    <a:pt x="3624986" y="2694076"/>
                  </a:lnTo>
                  <a:lnTo>
                    <a:pt x="3622800" y="2700214"/>
                  </a:lnTo>
                  <a:lnTo>
                    <a:pt x="3623135" y="2706511"/>
                  </a:lnTo>
                  <a:lnTo>
                    <a:pt x="3625818" y="2712248"/>
                  </a:lnTo>
                  <a:lnTo>
                    <a:pt x="3630676" y="2716707"/>
                  </a:lnTo>
                  <a:lnTo>
                    <a:pt x="3633292" y="2718193"/>
                  </a:lnTo>
                  <a:lnTo>
                    <a:pt x="3636200" y="2718943"/>
                  </a:lnTo>
                  <a:lnTo>
                    <a:pt x="3644709" y="2718943"/>
                  </a:lnTo>
                  <a:lnTo>
                    <a:pt x="3650119" y="2716136"/>
                  </a:lnTo>
                  <a:lnTo>
                    <a:pt x="3653218" y="2710992"/>
                  </a:lnTo>
                  <a:lnTo>
                    <a:pt x="3655404" y="2704802"/>
                  </a:lnTo>
                  <a:lnTo>
                    <a:pt x="3655074" y="2698486"/>
                  </a:lnTo>
                  <a:lnTo>
                    <a:pt x="3652413" y="2692765"/>
                  </a:lnTo>
                  <a:lnTo>
                    <a:pt x="3647605" y="2688361"/>
                  </a:lnTo>
                  <a:lnTo>
                    <a:pt x="3641417" y="2686177"/>
                  </a:lnTo>
                  <a:close/>
                </a:path>
                <a:path w="3900170" h="3624579">
                  <a:moveTo>
                    <a:pt x="293034" y="2743642"/>
                  </a:moveTo>
                  <a:lnTo>
                    <a:pt x="286931" y="2746044"/>
                  </a:lnTo>
                  <a:lnTo>
                    <a:pt x="282295" y="2750639"/>
                  </a:lnTo>
                  <a:lnTo>
                    <a:pt x="279849" y="2756474"/>
                  </a:lnTo>
                  <a:lnTo>
                    <a:pt x="279753" y="2762800"/>
                  </a:lnTo>
                  <a:lnTo>
                    <a:pt x="282168" y="2768866"/>
                  </a:lnTo>
                  <a:lnTo>
                    <a:pt x="285343" y="2773730"/>
                  </a:lnTo>
                  <a:lnTo>
                    <a:pt x="290575" y="2776347"/>
                  </a:lnTo>
                  <a:lnTo>
                    <a:pt x="299084" y="2776347"/>
                  </a:lnTo>
                  <a:lnTo>
                    <a:pt x="312155" y="2756967"/>
                  </a:lnTo>
                  <a:lnTo>
                    <a:pt x="309740" y="2750921"/>
                  </a:lnTo>
                  <a:lnTo>
                    <a:pt x="305165" y="2746223"/>
                  </a:lnTo>
                  <a:lnTo>
                    <a:pt x="299354" y="2743749"/>
                  </a:lnTo>
                  <a:lnTo>
                    <a:pt x="293034" y="2743642"/>
                  </a:lnTo>
                  <a:close/>
                </a:path>
                <a:path w="3900170" h="3624579">
                  <a:moveTo>
                    <a:pt x="3564396" y="2796967"/>
                  </a:moveTo>
                  <a:lnTo>
                    <a:pt x="3558488" y="2799222"/>
                  </a:lnTo>
                  <a:lnTo>
                    <a:pt x="3553739" y="2803740"/>
                  </a:lnTo>
                  <a:lnTo>
                    <a:pt x="3551101" y="2809697"/>
                  </a:lnTo>
                  <a:lnTo>
                    <a:pt x="3550973" y="2815999"/>
                  </a:lnTo>
                  <a:lnTo>
                    <a:pt x="3553232" y="2821896"/>
                  </a:lnTo>
                  <a:lnTo>
                    <a:pt x="3557752" y="2826639"/>
                  </a:lnTo>
                  <a:lnTo>
                    <a:pt x="3560559" y="2828696"/>
                  </a:lnTo>
                  <a:lnTo>
                    <a:pt x="3563924" y="2829636"/>
                  </a:lnTo>
                  <a:lnTo>
                    <a:pt x="3572344" y="2829636"/>
                  </a:lnTo>
                  <a:lnTo>
                    <a:pt x="3577488" y="2827210"/>
                  </a:lnTo>
                  <a:lnTo>
                    <a:pt x="3580663" y="2822625"/>
                  </a:lnTo>
                  <a:lnTo>
                    <a:pt x="3583295" y="2816663"/>
                  </a:lnTo>
                  <a:lnTo>
                    <a:pt x="3583430" y="2810362"/>
                  </a:lnTo>
                  <a:lnTo>
                    <a:pt x="3581200" y="2804468"/>
                  </a:lnTo>
                  <a:lnTo>
                    <a:pt x="3576739" y="2799727"/>
                  </a:lnTo>
                  <a:lnTo>
                    <a:pt x="3570725" y="2797095"/>
                  </a:lnTo>
                  <a:lnTo>
                    <a:pt x="3564396" y="2796967"/>
                  </a:lnTo>
                  <a:close/>
                </a:path>
                <a:path w="3900170" h="3624579">
                  <a:moveTo>
                    <a:pt x="374213" y="2851480"/>
                  </a:moveTo>
                  <a:lnTo>
                    <a:pt x="367908" y="2851835"/>
                  </a:lnTo>
                  <a:lnTo>
                    <a:pt x="362000" y="2854693"/>
                  </a:lnTo>
                  <a:lnTo>
                    <a:pt x="357705" y="2859615"/>
                  </a:lnTo>
                  <a:lnTo>
                    <a:pt x="355690" y="2865608"/>
                  </a:lnTo>
                  <a:lnTo>
                    <a:pt x="356058" y="2871916"/>
                  </a:lnTo>
                  <a:lnTo>
                    <a:pt x="358914" y="2877781"/>
                  </a:lnTo>
                  <a:lnTo>
                    <a:pt x="362191" y="2882074"/>
                  </a:lnTo>
                  <a:lnTo>
                    <a:pt x="367055" y="2884335"/>
                  </a:lnTo>
                  <a:lnTo>
                    <a:pt x="375462" y="2884335"/>
                  </a:lnTo>
                  <a:lnTo>
                    <a:pt x="379018" y="2883204"/>
                  </a:lnTo>
                  <a:lnTo>
                    <a:pt x="382015" y="2880969"/>
                  </a:lnTo>
                  <a:lnTo>
                    <a:pt x="386311" y="2876041"/>
                  </a:lnTo>
                  <a:lnTo>
                    <a:pt x="388326" y="2870047"/>
                  </a:lnTo>
                  <a:lnTo>
                    <a:pt x="387957" y="2863738"/>
                  </a:lnTo>
                  <a:lnTo>
                    <a:pt x="385102" y="2857868"/>
                  </a:lnTo>
                  <a:lnTo>
                    <a:pt x="380187" y="2853525"/>
                  </a:lnTo>
                  <a:lnTo>
                    <a:pt x="374213" y="2851480"/>
                  </a:lnTo>
                  <a:close/>
                </a:path>
                <a:path w="3900170" h="3624579">
                  <a:moveTo>
                    <a:pt x="3485780" y="2901886"/>
                  </a:moveTo>
                  <a:lnTo>
                    <a:pt x="3479727" y="2903713"/>
                  </a:lnTo>
                  <a:lnTo>
                    <a:pt x="3474643" y="2907893"/>
                  </a:lnTo>
                  <a:lnTo>
                    <a:pt x="3471580" y="2913656"/>
                  </a:lnTo>
                  <a:lnTo>
                    <a:pt x="3471013" y="2919934"/>
                  </a:lnTo>
                  <a:lnTo>
                    <a:pt x="3472848" y="2925986"/>
                  </a:lnTo>
                  <a:lnTo>
                    <a:pt x="3476993" y="2931071"/>
                  </a:lnTo>
                  <a:lnTo>
                    <a:pt x="3480066" y="2933509"/>
                  </a:lnTo>
                  <a:lnTo>
                    <a:pt x="3483711" y="2934728"/>
                  </a:lnTo>
                  <a:lnTo>
                    <a:pt x="3492131" y="2934728"/>
                  </a:lnTo>
                  <a:lnTo>
                    <a:pt x="3496894" y="2932658"/>
                  </a:lnTo>
                  <a:lnTo>
                    <a:pt x="3500170" y="2928734"/>
                  </a:lnTo>
                  <a:lnTo>
                    <a:pt x="3503234" y="2922919"/>
                  </a:lnTo>
                  <a:lnTo>
                    <a:pt x="3503801" y="2916621"/>
                  </a:lnTo>
                  <a:lnTo>
                    <a:pt x="3501965" y="2910585"/>
                  </a:lnTo>
                  <a:lnTo>
                    <a:pt x="3497821" y="2905556"/>
                  </a:lnTo>
                  <a:lnTo>
                    <a:pt x="3492058" y="2902478"/>
                  </a:lnTo>
                  <a:lnTo>
                    <a:pt x="3485780" y="2901886"/>
                  </a:lnTo>
                  <a:close/>
                </a:path>
                <a:path w="3900170" h="3624579">
                  <a:moveTo>
                    <a:pt x="456763" y="2953535"/>
                  </a:moveTo>
                  <a:lnTo>
                    <a:pt x="450503" y="2954358"/>
                  </a:lnTo>
                  <a:lnTo>
                    <a:pt x="444842" y="2957614"/>
                  </a:lnTo>
                  <a:lnTo>
                    <a:pt x="440885" y="2962823"/>
                  </a:lnTo>
                  <a:lnTo>
                    <a:pt x="439288" y="2968950"/>
                  </a:lnTo>
                  <a:lnTo>
                    <a:pt x="440094" y="2975232"/>
                  </a:lnTo>
                  <a:lnTo>
                    <a:pt x="443344" y="2980905"/>
                  </a:lnTo>
                  <a:lnTo>
                    <a:pt x="446608" y="2984550"/>
                  </a:lnTo>
                  <a:lnTo>
                    <a:pt x="451205" y="2986519"/>
                  </a:lnTo>
                  <a:lnTo>
                    <a:pt x="459612" y="2986519"/>
                  </a:lnTo>
                  <a:lnTo>
                    <a:pt x="463537" y="2985109"/>
                  </a:lnTo>
                  <a:lnTo>
                    <a:pt x="466623" y="2982404"/>
                  </a:lnTo>
                  <a:lnTo>
                    <a:pt x="470575" y="2977161"/>
                  </a:lnTo>
                  <a:lnTo>
                    <a:pt x="472173" y="2971045"/>
                  </a:lnTo>
                  <a:lnTo>
                    <a:pt x="471370" y="2964789"/>
                  </a:lnTo>
                  <a:lnTo>
                    <a:pt x="468121" y="2959125"/>
                  </a:lnTo>
                  <a:lnTo>
                    <a:pt x="462882" y="2955129"/>
                  </a:lnTo>
                  <a:lnTo>
                    <a:pt x="456763" y="2953535"/>
                  </a:lnTo>
                  <a:close/>
                </a:path>
                <a:path w="3900170" h="3624579">
                  <a:moveTo>
                    <a:pt x="3399804" y="3000895"/>
                  </a:moveTo>
                  <a:lnTo>
                    <a:pt x="3393618" y="3002278"/>
                  </a:lnTo>
                  <a:lnTo>
                    <a:pt x="3388258" y="3006064"/>
                  </a:lnTo>
                  <a:lnTo>
                    <a:pt x="3384836" y="3011578"/>
                  </a:lnTo>
                  <a:lnTo>
                    <a:pt x="3383816" y="3017802"/>
                  </a:lnTo>
                  <a:lnTo>
                    <a:pt x="3385183" y="3023973"/>
                  </a:lnTo>
                  <a:lnTo>
                    <a:pt x="3388918" y="3029331"/>
                  </a:lnTo>
                  <a:lnTo>
                    <a:pt x="3392182" y="3032328"/>
                  </a:lnTo>
                  <a:lnTo>
                    <a:pt x="3396195" y="3033814"/>
                  </a:lnTo>
                  <a:lnTo>
                    <a:pt x="3404616" y="3033814"/>
                  </a:lnTo>
                  <a:lnTo>
                    <a:pt x="3409010" y="3032150"/>
                  </a:lnTo>
                  <a:lnTo>
                    <a:pt x="3412286" y="3028683"/>
                  </a:lnTo>
                  <a:lnTo>
                    <a:pt x="3415746" y="3023129"/>
                  </a:lnTo>
                  <a:lnTo>
                    <a:pt x="3416761" y="3016905"/>
                  </a:lnTo>
                  <a:lnTo>
                    <a:pt x="3415374" y="3010750"/>
                  </a:lnTo>
                  <a:lnTo>
                    <a:pt x="3411626" y="3005404"/>
                  </a:lnTo>
                  <a:lnTo>
                    <a:pt x="3406058" y="3001931"/>
                  </a:lnTo>
                  <a:lnTo>
                    <a:pt x="3399804" y="3000895"/>
                  </a:lnTo>
                  <a:close/>
                </a:path>
                <a:path w="3900170" h="3624579">
                  <a:moveTo>
                    <a:pt x="546425" y="3049427"/>
                  </a:moveTo>
                  <a:lnTo>
                    <a:pt x="540230" y="3050693"/>
                  </a:lnTo>
                  <a:lnTo>
                    <a:pt x="534784" y="3054388"/>
                  </a:lnTo>
                  <a:lnTo>
                    <a:pt x="531220" y="3059852"/>
                  </a:lnTo>
                  <a:lnTo>
                    <a:pt x="530067" y="3066060"/>
                  </a:lnTo>
                  <a:lnTo>
                    <a:pt x="531317" y="3072252"/>
                  </a:lnTo>
                  <a:lnTo>
                    <a:pt x="534962" y="3077667"/>
                  </a:lnTo>
                  <a:lnTo>
                    <a:pt x="538238" y="3080842"/>
                  </a:lnTo>
                  <a:lnTo>
                    <a:pt x="542353" y="3082442"/>
                  </a:lnTo>
                  <a:lnTo>
                    <a:pt x="550862" y="3082442"/>
                  </a:lnTo>
                  <a:lnTo>
                    <a:pt x="555066" y="3080753"/>
                  </a:lnTo>
                  <a:lnTo>
                    <a:pt x="558342" y="3077489"/>
                  </a:lnTo>
                  <a:lnTo>
                    <a:pt x="561904" y="3072025"/>
                  </a:lnTo>
                  <a:lnTo>
                    <a:pt x="563052" y="3065816"/>
                  </a:lnTo>
                  <a:lnTo>
                    <a:pt x="561798" y="3059624"/>
                  </a:lnTo>
                  <a:lnTo>
                    <a:pt x="558152" y="3054210"/>
                  </a:lnTo>
                  <a:lnTo>
                    <a:pt x="552641" y="3050596"/>
                  </a:lnTo>
                  <a:lnTo>
                    <a:pt x="546425" y="3049427"/>
                  </a:lnTo>
                  <a:close/>
                </a:path>
                <a:path w="3900170" h="3624579">
                  <a:moveTo>
                    <a:pt x="3307041" y="3093531"/>
                  </a:moveTo>
                  <a:lnTo>
                    <a:pt x="3300797" y="3094474"/>
                  </a:lnTo>
                  <a:lnTo>
                    <a:pt x="3295230" y="3097860"/>
                  </a:lnTo>
                  <a:lnTo>
                    <a:pt x="3291364" y="3103162"/>
                  </a:lnTo>
                  <a:lnTo>
                    <a:pt x="3289882" y="3109299"/>
                  </a:lnTo>
                  <a:lnTo>
                    <a:pt x="3290817" y="3115537"/>
                  </a:lnTo>
                  <a:lnTo>
                    <a:pt x="3294202" y="3121139"/>
                  </a:lnTo>
                  <a:lnTo>
                    <a:pt x="3297478" y="3124695"/>
                  </a:lnTo>
                  <a:lnTo>
                    <a:pt x="3301860" y="3126473"/>
                  </a:lnTo>
                  <a:lnTo>
                    <a:pt x="3310369" y="3126473"/>
                  </a:lnTo>
                  <a:lnTo>
                    <a:pt x="3314306" y="3125076"/>
                  </a:lnTo>
                  <a:lnTo>
                    <a:pt x="3317481" y="3122091"/>
                  </a:lnTo>
                  <a:lnTo>
                    <a:pt x="3321349" y="3116832"/>
                  </a:lnTo>
                  <a:lnTo>
                    <a:pt x="3322834" y="3110690"/>
                  </a:lnTo>
                  <a:lnTo>
                    <a:pt x="3321899" y="3104428"/>
                  </a:lnTo>
                  <a:lnTo>
                    <a:pt x="3318509" y="3098812"/>
                  </a:lnTo>
                  <a:lnTo>
                    <a:pt x="3313201" y="3094990"/>
                  </a:lnTo>
                  <a:lnTo>
                    <a:pt x="3307041" y="3093531"/>
                  </a:lnTo>
                  <a:close/>
                </a:path>
                <a:path w="3900170" h="3624579">
                  <a:moveTo>
                    <a:pt x="642653" y="3138792"/>
                  </a:moveTo>
                  <a:lnTo>
                    <a:pt x="636580" y="3140481"/>
                  </a:lnTo>
                  <a:lnTo>
                    <a:pt x="631443" y="3144520"/>
                  </a:lnTo>
                  <a:lnTo>
                    <a:pt x="628226" y="3150236"/>
                  </a:lnTo>
                  <a:lnTo>
                    <a:pt x="627499" y="3156511"/>
                  </a:lnTo>
                  <a:lnTo>
                    <a:pt x="629188" y="3162611"/>
                  </a:lnTo>
                  <a:lnTo>
                    <a:pt x="633221" y="3167799"/>
                  </a:lnTo>
                  <a:lnTo>
                    <a:pt x="636308" y="3170415"/>
                  </a:lnTo>
                  <a:lnTo>
                    <a:pt x="640143" y="3171723"/>
                  </a:lnTo>
                  <a:lnTo>
                    <a:pt x="648563" y="3171723"/>
                  </a:lnTo>
                  <a:lnTo>
                    <a:pt x="653237" y="3169754"/>
                  </a:lnTo>
                  <a:lnTo>
                    <a:pt x="656501" y="3165932"/>
                  </a:lnTo>
                  <a:lnTo>
                    <a:pt x="659668" y="3160217"/>
                  </a:lnTo>
                  <a:lnTo>
                    <a:pt x="660373" y="3153951"/>
                  </a:lnTo>
                  <a:lnTo>
                    <a:pt x="658674" y="3147878"/>
                  </a:lnTo>
                  <a:lnTo>
                    <a:pt x="654634" y="3142742"/>
                  </a:lnTo>
                  <a:lnTo>
                    <a:pt x="648919" y="3139522"/>
                  </a:lnTo>
                  <a:lnTo>
                    <a:pt x="642653" y="3138792"/>
                  </a:lnTo>
                  <a:close/>
                </a:path>
                <a:path w="3900170" h="3624579">
                  <a:moveTo>
                    <a:pt x="3208061" y="3179448"/>
                  </a:moveTo>
                  <a:lnTo>
                    <a:pt x="3201758" y="3179947"/>
                  </a:lnTo>
                  <a:lnTo>
                    <a:pt x="3195942" y="3182950"/>
                  </a:lnTo>
                  <a:lnTo>
                    <a:pt x="3191743" y="3187979"/>
                  </a:lnTo>
                  <a:lnTo>
                    <a:pt x="3189862" y="3194015"/>
                  </a:lnTo>
                  <a:lnTo>
                    <a:pt x="3190366" y="3200313"/>
                  </a:lnTo>
                  <a:lnTo>
                    <a:pt x="3193326" y="3206127"/>
                  </a:lnTo>
                  <a:lnTo>
                    <a:pt x="3196590" y="3210153"/>
                  </a:lnTo>
                  <a:lnTo>
                    <a:pt x="3201365" y="3212299"/>
                  </a:lnTo>
                  <a:lnTo>
                    <a:pt x="3209861" y="3212299"/>
                  </a:lnTo>
                  <a:lnTo>
                    <a:pt x="3213430" y="3211080"/>
                  </a:lnTo>
                  <a:lnTo>
                    <a:pt x="3216516" y="3208655"/>
                  </a:lnTo>
                  <a:lnTo>
                    <a:pt x="3220707" y="3203720"/>
                  </a:lnTo>
                  <a:lnTo>
                    <a:pt x="3222586" y="3197680"/>
                  </a:lnTo>
                  <a:lnTo>
                    <a:pt x="3222084" y="3191381"/>
                  </a:lnTo>
                  <a:lnTo>
                    <a:pt x="3219132" y="3185566"/>
                  </a:lnTo>
                  <a:lnTo>
                    <a:pt x="3214101" y="3181353"/>
                  </a:lnTo>
                  <a:lnTo>
                    <a:pt x="3208061" y="3179448"/>
                  </a:lnTo>
                  <a:close/>
                </a:path>
                <a:path w="3900170" h="3624579">
                  <a:moveTo>
                    <a:pt x="3216600" y="3208655"/>
                  </a:moveTo>
                  <a:close/>
                </a:path>
                <a:path w="3900170" h="3624579">
                  <a:moveTo>
                    <a:pt x="744886" y="3221323"/>
                  </a:moveTo>
                  <a:lnTo>
                    <a:pt x="738916" y="3223441"/>
                  </a:lnTo>
                  <a:lnTo>
                    <a:pt x="734009" y="3227819"/>
                  </a:lnTo>
                  <a:lnTo>
                    <a:pt x="731236" y="3233731"/>
                  </a:lnTo>
                  <a:lnTo>
                    <a:pt x="730970" y="3240024"/>
                  </a:lnTo>
                  <a:lnTo>
                    <a:pt x="733091" y="3245964"/>
                  </a:lnTo>
                  <a:lnTo>
                    <a:pt x="737476" y="3250819"/>
                  </a:lnTo>
                  <a:lnTo>
                    <a:pt x="740460" y="3253066"/>
                  </a:lnTo>
                  <a:lnTo>
                    <a:pt x="743826" y="3254082"/>
                  </a:lnTo>
                  <a:lnTo>
                    <a:pt x="752335" y="3254082"/>
                  </a:lnTo>
                  <a:lnTo>
                    <a:pt x="757288" y="3251847"/>
                  </a:lnTo>
                  <a:lnTo>
                    <a:pt x="760475" y="3247453"/>
                  </a:lnTo>
                  <a:lnTo>
                    <a:pt x="763300" y="3241545"/>
                  </a:lnTo>
                  <a:lnTo>
                    <a:pt x="763592" y="3235240"/>
                  </a:lnTo>
                  <a:lnTo>
                    <a:pt x="761481" y="3229267"/>
                  </a:lnTo>
                  <a:lnTo>
                    <a:pt x="757097" y="3224352"/>
                  </a:lnTo>
                  <a:lnTo>
                    <a:pt x="751189" y="3221586"/>
                  </a:lnTo>
                  <a:lnTo>
                    <a:pt x="744886" y="3221323"/>
                  </a:lnTo>
                  <a:close/>
                </a:path>
                <a:path w="3900170" h="3624579">
                  <a:moveTo>
                    <a:pt x="3103376" y="3258383"/>
                  </a:moveTo>
                  <a:lnTo>
                    <a:pt x="3084271" y="3277902"/>
                  </a:lnTo>
                  <a:lnTo>
                    <a:pt x="3086836" y="3283915"/>
                  </a:lnTo>
                  <a:lnTo>
                    <a:pt x="3090113" y="3288588"/>
                  </a:lnTo>
                  <a:lnTo>
                    <a:pt x="3095256" y="3291014"/>
                  </a:lnTo>
                  <a:lnTo>
                    <a:pt x="3103664" y="3291014"/>
                  </a:lnTo>
                  <a:lnTo>
                    <a:pt x="3106940" y="3290087"/>
                  </a:lnTo>
                  <a:lnTo>
                    <a:pt x="3109836" y="3288131"/>
                  </a:lnTo>
                  <a:lnTo>
                    <a:pt x="3114372" y="3283428"/>
                  </a:lnTo>
                  <a:lnTo>
                    <a:pt x="3116665" y="3277547"/>
                  </a:lnTo>
                  <a:lnTo>
                    <a:pt x="3116572" y="3271231"/>
                  </a:lnTo>
                  <a:lnTo>
                    <a:pt x="3113951" y="3265220"/>
                  </a:lnTo>
                  <a:lnTo>
                    <a:pt x="3109255" y="3260684"/>
                  </a:lnTo>
                  <a:lnTo>
                    <a:pt x="3103376" y="3258383"/>
                  </a:lnTo>
                  <a:close/>
                </a:path>
                <a:path w="3900170" h="3624579">
                  <a:moveTo>
                    <a:pt x="858893" y="3296477"/>
                  </a:moveTo>
                  <a:lnTo>
                    <a:pt x="852571" y="3296621"/>
                  </a:lnTo>
                  <a:lnTo>
                    <a:pt x="846757" y="3299127"/>
                  </a:lnTo>
                  <a:lnTo>
                    <a:pt x="842175" y="3303828"/>
                  </a:lnTo>
                  <a:lnTo>
                    <a:pt x="839788" y="3309932"/>
                  </a:lnTo>
                  <a:lnTo>
                    <a:pt x="839928" y="3316254"/>
                  </a:lnTo>
                  <a:lnTo>
                    <a:pt x="842434" y="3322068"/>
                  </a:lnTo>
                  <a:lnTo>
                    <a:pt x="847140" y="3326650"/>
                  </a:lnTo>
                  <a:lnTo>
                    <a:pt x="849947" y="3328416"/>
                  </a:lnTo>
                  <a:lnTo>
                    <a:pt x="853020" y="3329254"/>
                  </a:lnTo>
                  <a:lnTo>
                    <a:pt x="861440" y="3329254"/>
                  </a:lnTo>
                  <a:lnTo>
                    <a:pt x="866774" y="3326536"/>
                  </a:lnTo>
                  <a:lnTo>
                    <a:pt x="869949" y="3321685"/>
                  </a:lnTo>
                  <a:lnTo>
                    <a:pt x="872306" y="3315531"/>
                  </a:lnTo>
                  <a:lnTo>
                    <a:pt x="872174" y="3309192"/>
                  </a:lnTo>
                  <a:lnTo>
                    <a:pt x="869691" y="3303395"/>
                  </a:lnTo>
                  <a:lnTo>
                    <a:pt x="864996" y="3298863"/>
                  </a:lnTo>
                  <a:lnTo>
                    <a:pt x="858893" y="3296477"/>
                  </a:lnTo>
                  <a:close/>
                </a:path>
                <a:path w="3900170" h="3624579">
                  <a:moveTo>
                    <a:pt x="2987297" y="3329595"/>
                  </a:moveTo>
                  <a:lnTo>
                    <a:pt x="2981109" y="3331781"/>
                  </a:lnTo>
                  <a:lnTo>
                    <a:pt x="2976240" y="3336183"/>
                  </a:lnTo>
                  <a:lnTo>
                    <a:pt x="2973544" y="3341901"/>
                  </a:lnTo>
                  <a:lnTo>
                    <a:pt x="2973199" y="3348217"/>
                  </a:lnTo>
                  <a:lnTo>
                    <a:pt x="2975381" y="3354412"/>
                  </a:lnTo>
                  <a:lnTo>
                    <a:pt x="2978480" y="3359556"/>
                  </a:lnTo>
                  <a:lnTo>
                    <a:pt x="2983991" y="3362452"/>
                  </a:lnTo>
                  <a:lnTo>
                    <a:pt x="2992412" y="3362452"/>
                  </a:lnTo>
                  <a:lnTo>
                    <a:pt x="3005897" y="3343679"/>
                  </a:lnTo>
                  <a:lnTo>
                    <a:pt x="3003727" y="3337483"/>
                  </a:lnTo>
                  <a:lnTo>
                    <a:pt x="2999325" y="3332619"/>
                  </a:lnTo>
                  <a:lnTo>
                    <a:pt x="2993609" y="3329932"/>
                  </a:lnTo>
                  <a:lnTo>
                    <a:pt x="2987297" y="3329595"/>
                  </a:lnTo>
                  <a:close/>
                </a:path>
                <a:path w="3900170" h="3624579">
                  <a:moveTo>
                    <a:pt x="971373" y="3363944"/>
                  </a:moveTo>
                  <a:lnTo>
                    <a:pt x="965066" y="3364509"/>
                  </a:lnTo>
                  <a:lnTo>
                    <a:pt x="959445" y="3367388"/>
                  </a:lnTo>
                  <a:lnTo>
                    <a:pt x="955217" y="3372370"/>
                  </a:lnTo>
                  <a:lnTo>
                    <a:pt x="953262" y="3378604"/>
                  </a:lnTo>
                  <a:lnTo>
                    <a:pt x="953854" y="3384908"/>
                  </a:lnTo>
                  <a:lnTo>
                    <a:pt x="956762" y="3390551"/>
                  </a:lnTo>
                  <a:lnTo>
                    <a:pt x="961758" y="3394798"/>
                  </a:lnTo>
                  <a:lnTo>
                    <a:pt x="964272" y="3396106"/>
                  </a:lnTo>
                  <a:lnTo>
                    <a:pt x="966990" y="3396754"/>
                  </a:lnTo>
                  <a:lnTo>
                    <a:pt x="975499" y="3396754"/>
                  </a:lnTo>
                  <a:lnTo>
                    <a:pt x="981113" y="3393668"/>
                  </a:lnTo>
                  <a:lnTo>
                    <a:pt x="984097" y="3388258"/>
                  </a:lnTo>
                  <a:lnTo>
                    <a:pt x="986061" y="3382029"/>
                  </a:lnTo>
                  <a:lnTo>
                    <a:pt x="985502" y="3375748"/>
                  </a:lnTo>
                  <a:lnTo>
                    <a:pt x="982631" y="3370134"/>
                  </a:lnTo>
                  <a:lnTo>
                    <a:pt x="977658" y="3365906"/>
                  </a:lnTo>
                  <a:lnTo>
                    <a:pt x="971373" y="3363944"/>
                  </a:lnTo>
                  <a:close/>
                </a:path>
                <a:path w="3900170" h="3624579">
                  <a:moveTo>
                    <a:pt x="2872784" y="3393285"/>
                  </a:moveTo>
                  <a:lnTo>
                    <a:pt x="2866466" y="3395078"/>
                  </a:lnTo>
                  <a:lnTo>
                    <a:pt x="2861335" y="3399132"/>
                  </a:lnTo>
                  <a:lnTo>
                    <a:pt x="2858281" y="3404649"/>
                  </a:lnTo>
                  <a:lnTo>
                    <a:pt x="2857522" y="3410921"/>
                  </a:lnTo>
                  <a:lnTo>
                    <a:pt x="2859278" y="3417239"/>
                  </a:lnTo>
                  <a:lnTo>
                    <a:pt x="2862173" y="3422942"/>
                  </a:lnTo>
                  <a:lnTo>
                    <a:pt x="2867964" y="3426205"/>
                  </a:lnTo>
                  <a:lnTo>
                    <a:pt x="2876473" y="3426205"/>
                  </a:lnTo>
                  <a:lnTo>
                    <a:pt x="2890420" y="3408597"/>
                  </a:lnTo>
                  <a:lnTo>
                    <a:pt x="2888627" y="3402279"/>
                  </a:lnTo>
                  <a:lnTo>
                    <a:pt x="2884573" y="3397128"/>
                  </a:lnTo>
                  <a:lnTo>
                    <a:pt x="2879056" y="3394049"/>
                  </a:lnTo>
                  <a:lnTo>
                    <a:pt x="2872784" y="3393285"/>
                  </a:lnTo>
                  <a:close/>
                </a:path>
                <a:path w="3900170" h="3624579">
                  <a:moveTo>
                    <a:pt x="1088035" y="3423555"/>
                  </a:moveTo>
                  <a:lnTo>
                    <a:pt x="1081805" y="3424539"/>
                  </a:lnTo>
                  <a:lnTo>
                    <a:pt x="1076413" y="3427785"/>
                  </a:lnTo>
                  <a:lnTo>
                    <a:pt x="1072540" y="3433038"/>
                  </a:lnTo>
                  <a:lnTo>
                    <a:pt x="1070957" y="3439428"/>
                  </a:lnTo>
                  <a:lnTo>
                    <a:pt x="1071924" y="3445670"/>
                  </a:lnTo>
                  <a:lnTo>
                    <a:pt x="1075187" y="3451085"/>
                  </a:lnTo>
                  <a:lnTo>
                    <a:pt x="1080490" y="3454996"/>
                  </a:lnTo>
                  <a:lnTo>
                    <a:pt x="1082738" y="3456025"/>
                  </a:lnTo>
                  <a:lnTo>
                    <a:pt x="1085075" y="3456508"/>
                  </a:lnTo>
                  <a:lnTo>
                    <a:pt x="1093584" y="3456508"/>
                  </a:lnTo>
                  <a:lnTo>
                    <a:pt x="1099565" y="3453041"/>
                  </a:lnTo>
                  <a:lnTo>
                    <a:pt x="1102372" y="3446970"/>
                  </a:lnTo>
                  <a:lnTo>
                    <a:pt x="1103905" y="3440613"/>
                  </a:lnTo>
                  <a:lnTo>
                    <a:pt x="1102921" y="3434376"/>
                  </a:lnTo>
                  <a:lnTo>
                    <a:pt x="1099675" y="3428966"/>
                  </a:lnTo>
                  <a:lnTo>
                    <a:pt x="1094422" y="3425088"/>
                  </a:lnTo>
                  <a:lnTo>
                    <a:pt x="1088035" y="3423555"/>
                  </a:lnTo>
                  <a:close/>
                </a:path>
                <a:path w="3900170" h="3624579">
                  <a:moveTo>
                    <a:pt x="2754314" y="3449199"/>
                  </a:moveTo>
                  <a:lnTo>
                    <a:pt x="2747924" y="3450526"/>
                  </a:lnTo>
                  <a:lnTo>
                    <a:pt x="2742514" y="3454226"/>
                  </a:lnTo>
                  <a:lnTo>
                    <a:pt x="2739089" y="3459541"/>
                  </a:lnTo>
                  <a:lnTo>
                    <a:pt x="2737910" y="3465769"/>
                  </a:lnTo>
                  <a:lnTo>
                    <a:pt x="2739237" y="3472205"/>
                  </a:lnTo>
                  <a:lnTo>
                    <a:pt x="2741955" y="3478377"/>
                  </a:lnTo>
                  <a:lnTo>
                    <a:pt x="2748013" y="3482213"/>
                  </a:lnTo>
                  <a:lnTo>
                    <a:pt x="2756535" y="3482213"/>
                  </a:lnTo>
                  <a:lnTo>
                    <a:pt x="2770884" y="3465596"/>
                  </a:lnTo>
                  <a:lnTo>
                    <a:pt x="2769514" y="3459213"/>
                  </a:lnTo>
                  <a:lnTo>
                    <a:pt x="2765817" y="3453803"/>
                  </a:lnTo>
                  <a:lnTo>
                    <a:pt x="2760514" y="3450378"/>
                  </a:lnTo>
                  <a:lnTo>
                    <a:pt x="2754314" y="3449199"/>
                  </a:lnTo>
                  <a:close/>
                </a:path>
                <a:path w="3900170" h="3624579">
                  <a:moveTo>
                    <a:pt x="1208383" y="3475311"/>
                  </a:moveTo>
                  <a:lnTo>
                    <a:pt x="1202220" y="3476718"/>
                  </a:lnTo>
                  <a:lnTo>
                    <a:pt x="1197038" y="3480332"/>
                  </a:lnTo>
                  <a:lnTo>
                    <a:pt x="1193520" y="3485857"/>
                  </a:lnTo>
                  <a:lnTo>
                    <a:pt x="1192418" y="3492275"/>
                  </a:lnTo>
                  <a:lnTo>
                    <a:pt x="1193825" y="3498443"/>
                  </a:lnTo>
                  <a:lnTo>
                    <a:pt x="1197442" y="3503649"/>
                  </a:lnTo>
                  <a:lnTo>
                    <a:pt x="1202969" y="3507181"/>
                  </a:lnTo>
                  <a:lnTo>
                    <a:pt x="1204937" y="3507917"/>
                  </a:lnTo>
                  <a:lnTo>
                    <a:pt x="1206893" y="3508298"/>
                  </a:lnTo>
                  <a:lnTo>
                    <a:pt x="1215491" y="3508298"/>
                  </a:lnTo>
                  <a:lnTo>
                    <a:pt x="1221752" y="3504272"/>
                  </a:lnTo>
                  <a:lnTo>
                    <a:pt x="1224279" y="3497732"/>
                  </a:lnTo>
                  <a:lnTo>
                    <a:pt x="1225382" y="3491273"/>
                  </a:lnTo>
                  <a:lnTo>
                    <a:pt x="1223976" y="3485113"/>
                  </a:lnTo>
                  <a:lnTo>
                    <a:pt x="1220363" y="3479931"/>
                  </a:lnTo>
                  <a:lnTo>
                    <a:pt x="1214843" y="3476409"/>
                  </a:lnTo>
                  <a:lnTo>
                    <a:pt x="1208383" y="3475311"/>
                  </a:lnTo>
                  <a:close/>
                </a:path>
                <a:path w="3900170" h="3624579">
                  <a:moveTo>
                    <a:pt x="2632402" y="3497119"/>
                  </a:moveTo>
                  <a:lnTo>
                    <a:pt x="2625915" y="3498011"/>
                  </a:lnTo>
                  <a:lnTo>
                    <a:pt x="2620290" y="3501349"/>
                  </a:lnTo>
                  <a:lnTo>
                    <a:pt x="2616523" y="3506427"/>
                  </a:lnTo>
                  <a:lnTo>
                    <a:pt x="2614928" y="3512554"/>
                  </a:lnTo>
                  <a:lnTo>
                    <a:pt x="2615818" y="3519042"/>
                  </a:lnTo>
                  <a:lnTo>
                    <a:pt x="2618244" y="3525862"/>
                  </a:lnTo>
                  <a:lnTo>
                    <a:pt x="2624607" y="3530091"/>
                  </a:lnTo>
                  <a:lnTo>
                    <a:pt x="2633217" y="3530091"/>
                  </a:lnTo>
                  <a:lnTo>
                    <a:pt x="2647849" y="3514600"/>
                  </a:lnTo>
                  <a:lnTo>
                    <a:pt x="2646959" y="3508121"/>
                  </a:lnTo>
                  <a:lnTo>
                    <a:pt x="2643580" y="3502483"/>
                  </a:lnTo>
                  <a:lnTo>
                    <a:pt x="2638509" y="3498713"/>
                  </a:lnTo>
                  <a:lnTo>
                    <a:pt x="2632402" y="3497119"/>
                  </a:lnTo>
                  <a:close/>
                </a:path>
                <a:path w="3900170" h="3624579">
                  <a:moveTo>
                    <a:pt x="1331922" y="3519014"/>
                  </a:moveTo>
                  <a:lnTo>
                    <a:pt x="1325860" y="3520800"/>
                  </a:lnTo>
                  <a:lnTo>
                    <a:pt x="1320923" y="3524727"/>
                  </a:lnTo>
                  <a:lnTo>
                    <a:pt x="1317777" y="3530460"/>
                  </a:lnTo>
                  <a:lnTo>
                    <a:pt x="1317093" y="3536971"/>
                  </a:lnTo>
                  <a:lnTo>
                    <a:pt x="1318879" y="3543030"/>
                  </a:lnTo>
                  <a:lnTo>
                    <a:pt x="1322803" y="3547969"/>
                  </a:lnTo>
                  <a:lnTo>
                    <a:pt x="1328534" y="3551123"/>
                  </a:lnTo>
                  <a:lnTo>
                    <a:pt x="1330210" y="3551681"/>
                  </a:lnTo>
                  <a:lnTo>
                    <a:pt x="1331899" y="3551859"/>
                  </a:lnTo>
                  <a:lnTo>
                    <a:pt x="1340497" y="3551859"/>
                  </a:lnTo>
                  <a:lnTo>
                    <a:pt x="1347038" y="3547376"/>
                  </a:lnTo>
                  <a:lnTo>
                    <a:pt x="1349184" y="3540366"/>
                  </a:lnTo>
                  <a:lnTo>
                    <a:pt x="1349911" y="3533853"/>
                  </a:lnTo>
                  <a:lnTo>
                    <a:pt x="1348122" y="3527791"/>
                  </a:lnTo>
                  <a:lnTo>
                    <a:pt x="1344178" y="3522851"/>
                  </a:lnTo>
                  <a:lnTo>
                    <a:pt x="1338440" y="3519703"/>
                  </a:lnTo>
                  <a:lnTo>
                    <a:pt x="1331922" y="3519014"/>
                  </a:lnTo>
                  <a:close/>
                </a:path>
                <a:path w="3900170" h="3624579">
                  <a:moveTo>
                    <a:pt x="2507546" y="3536947"/>
                  </a:moveTo>
                  <a:lnTo>
                    <a:pt x="2501010" y="3537470"/>
                  </a:lnTo>
                  <a:lnTo>
                    <a:pt x="2495185" y="3540427"/>
                  </a:lnTo>
                  <a:lnTo>
                    <a:pt x="2491108" y="3545225"/>
                  </a:lnTo>
                  <a:lnTo>
                    <a:pt x="2489130" y="3551217"/>
                  </a:lnTo>
                  <a:lnTo>
                    <a:pt x="2489606" y="3557752"/>
                  </a:lnTo>
                  <a:lnTo>
                    <a:pt x="2491676" y="3565042"/>
                  </a:lnTo>
                  <a:lnTo>
                    <a:pt x="2498305" y="3569804"/>
                  </a:lnTo>
                  <a:lnTo>
                    <a:pt x="2506903" y="3569804"/>
                  </a:lnTo>
                  <a:lnTo>
                    <a:pt x="2521825" y="3555367"/>
                  </a:lnTo>
                  <a:lnTo>
                    <a:pt x="2521305" y="3548875"/>
                  </a:lnTo>
                  <a:lnTo>
                    <a:pt x="2518341" y="3543033"/>
                  </a:lnTo>
                  <a:lnTo>
                    <a:pt x="2513539" y="3538929"/>
                  </a:lnTo>
                  <a:lnTo>
                    <a:pt x="2507546" y="3536947"/>
                  </a:lnTo>
                  <a:close/>
                </a:path>
                <a:path w="3900170" h="3624579">
                  <a:moveTo>
                    <a:pt x="1458046" y="3554502"/>
                  </a:moveTo>
                  <a:lnTo>
                    <a:pt x="1452114" y="3556703"/>
                  </a:lnTo>
                  <a:lnTo>
                    <a:pt x="1447426" y="3560968"/>
                  </a:lnTo>
                  <a:lnTo>
                    <a:pt x="1444637" y="3566909"/>
                  </a:lnTo>
                  <a:lnTo>
                    <a:pt x="1444383" y="3573426"/>
                  </a:lnTo>
                  <a:lnTo>
                    <a:pt x="1446582" y="3579358"/>
                  </a:lnTo>
                  <a:lnTo>
                    <a:pt x="1450850" y="3584047"/>
                  </a:lnTo>
                  <a:lnTo>
                    <a:pt x="1456804" y="3586835"/>
                  </a:lnTo>
                  <a:lnTo>
                    <a:pt x="1458112" y="3587115"/>
                  </a:lnTo>
                  <a:lnTo>
                    <a:pt x="1459420" y="3587292"/>
                  </a:lnTo>
                  <a:lnTo>
                    <a:pt x="1468107" y="3587292"/>
                  </a:lnTo>
                  <a:lnTo>
                    <a:pt x="1474838" y="3582250"/>
                  </a:lnTo>
                  <a:lnTo>
                    <a:pt x="1476717" y="3574668"/>
                  </a:lnTo>
                  <a:lnTo>
                    <a:pt x="1476972" y="3568121"/>
                  </a:lnTo>
                  <a:lnTo>
                    <a:pt x="1474774" y="3562197"/>
                  </a:lnTo>
                  <a:lnTo>
                    <a:pt x="1470509" y="3557531"/>
                  </a:lnTo>
                  <a:lnTo>
                    <a:pt x="1464564" y="3554755"/>
                  </a:lnTo>
                  <a:lnTo>
                    <a:pt x="1458046" y="3554502"/>
                  </a:lnTo>
                  <a:close/>
                </a:path>
                <a:path w="3900170" h="3624579">
                  <a:moveTo>
                    <a:pt x="2380400" y="3568541"/>
                  </a:moveTo>
                  <a:lnTo>
                    <a:pt x="2361145" y="3588143"/>
                  </a:lnTo>
                  <a:lnTo>
                    <a:pt x="2362733" y="3595903"/>
                  </a:lnTo>
                  <a:lnTo>
                    <a:pt x="2369566" y="3601237"/>
                  </a:lnTo>
                  <a:lnTo>
                    <a:pt x="2378354" y="3601237"/>
                  </a:lnTo>
                  <a:lnTo>
                    <a:pt x="2379484" y="3601034"/>
                  </a:lnTo>
                  <a:lnTo>
                    <a:pt x="2380691" y="3600856"/>
                  </a:lnTo>
                  <a:lnTo>
                    <a:pt x="2386686" y="3598259"/>
                  </a:lnTo>
                  <a:lnTo>
                    <a:pt x="2391081" y="3593712"/>
                  </a:lnTo>
                  <a:lnTo>
                    <a:pt x="2393340" y="3588143"/>
                  </a:lnTo>
                  <a:lnTo>
                    <a:pt x="2393403" y="3581311"/>
                  </a:lnTo>
                  <a:lnTo>
                    <a:pt x="2390812" y="3575279"/>
                  </a:lnTo>
                  <a:lnTo>
                    <a:pt x="2386264" y="3570893"/>
                  </a:lnTo>
                  <a:lnTo>
                    <a:pt x="2380400" y="3568541"/>
                  </a:lnTo>
                  <a:close/>
                </a:path>
                <a:path w="3900170" h="3624579">
                  <a:moveTo>
                    <a:pt x="1583766" y="3580003"/>
                  </a:moveTo>
                  <a:lnTo>
                    <a:pt x="1575257" y="3585984"/>
                  </a:lnTo>
                  <a:lnTo>
                    <a:pt x="1572069" y="3603942"/>
                  </a:lnTo>
                  <a:lnTo>
                    <a:pt x="1578063" y="3612451"/>
                  </a:lnTo>
                  <a:lnTo>
                    <a:pt x="1588071" y="3614229"/>
                  </a:lnTo>
                  <a:lnTo>
                    <a:pt x="1588998" y="3614305"/>
                  </a:lnTo>
                  <a:lnTo>
                    <a:pt x="1597786" y="3614305"/>
                  </a:lnTo>
                  <a:lnTo>
                    <a:pt x="1604708" y="3608704"/>
                  </a:lnTo>
                  <a:lnTo>
                    <a:pt x="1606105" y="3600665"/>
                  </a:lnTo>
                  <a:lnTo>
                    <a:pt x="1607705" y="3591687"/>
                  </a:lnTo>
                  <a:lnTo>
                    <a:pt x="1601711" y="3583178"/>
                  </a:lnTo>
                  <a:lnTo>
                    <a:pt x="1583766" y="3580003"/>
                  </a:lnTo>
                  <a:close/>
                </a:path>
                <a:path w="3900170" h="3624579">
                  <a:moveTo>
                    <a:pt x="2253919" y="3590099"/>
                  </a:moveTo>
                  <a:lnTo>
                    <a:pt x="2235873" y="3592715"/>
                  </a:lnTo>
                  <a:lnTo>
                    <a:pt x="2229612" y="3601123"/>
                  </a:lnTo>
                  <a:lnTo>
                    <a:pt x="2230907" y="3610102"/>
                  </a:lnTo>
                  <a:lnTo>
                    <a:pt x="2232126" y="3618331"/>
                  </a:lnTo>
                  <a:lnTo>
                    <a:pt x="2239137" y="3624237"/>
                  </a:lnTo>
                  <a:lnTo>
                    <a:pt x="2248027" y="3624237"/>
                  </a:lnTo>
                  <a:lnTo>
                    <a:pt x="2249614" y="3624046"/>
                  </a:lnTo>
                  <a:lnTo>
                    <a:pt x="2258593" y="3622725"/>
                  </a:lnTo>
                  <a:lnTo>
                    <a:pt x="2264854" y="3614407"/>
                  </a:lnTo>
                  <a:lnTo>
                    <a:pt x="2262238" y="3596360"/>
                  </a:lnTo>
                  <a:lnTo>
                    <a:pt x="2253919" y="3590099"/>
                  </a:lnTo>
                  <a:close/>
                </a:path>
              </a:pathLst>
            </a:custGeom>
            <a:solidFill>
              <a:srgbClr val="D0D3D4"/>
            </a:solidFill>
          </p:spPr>
          <p:txBody>
            <a:bodyPr wrap="square" lIns="0" tIns="0" rIns="0" bIns="0" rtlCol="0"/>
            <a:lstStyle/>
            <a:p>
              <a:endParaRPr>
                <a:latin typeface="Arial" pitchFamily="34" charset="0"/>
                <a:cs typeface="Arial" pitchFamily="34" charset="0"/>
              </a:endParaRPr>
            </a:p>
          </p:txBody>
        </p:sp>
        <p:sp>
          <p:nvSpPr>
            <p:cNvPr id="17" name="object 17"/>
            <p:cNvSpPr/>
            <p:nvPr/>
          </p:nvSpPr>
          <p:spPr>
            <a:xfrm>
              <a:off x="3349572" y="8480873"/>
              <a:ext cx="646430" cy="646430"/>
            </a:xfrm>
            <a:custGeom>
              <a:avLst/>
              <a:gdLst/>
              <a:ahLst/>
              <a:cxnLst/>
              <a:rect l="l" t="t" r="r" b="b"/>
              <a:pathLst>
                <a:path w="646429" h="646429">
                  <a:moveTo>
                    <a:pt x="323176" y="0"/>
                  </a:moveTo>
                  <a:lnTo>
                    <a:pt x="275417" y="3503"/>
                  </a:lnTo>
                  <a:lnTo>
                    <a:pt x="229834" y="13681"/>
                  </a:lnTo>
                  <a:lnTo>
                    <a:pt x="186928" y="30034"/>
                  </a:lnTo>
                  <a:lnTo>
                    <a:pt x="147198" y="52061"/>
                  </a:lnTo>
                  <a:lnTo>
                    <a:pt x="111143" y="79263"/>
                  </a:lnTo>
                  <a:lnTo>
                    <a:pt x="79265" y="111139"/>
                  </a:lnTo>
                  <a:lnTo>
                    <a:pt x="52062" y="147191"/>
                  </a:lnTo>
                  <a:lnTo>
                    <a:pt x="30034" y="186918"/>
                  </a:lnTo>
                  <a:lnTo>
                    <a:pt x="13681" y="229820"/>
                  </a:lnTo>
                  <a:lnTo>
                    <a:pt x="3503" y="275398"/>
                  </a:lnTo>
                  <a:lnTo>
                    <a:pt x="0" y="323151"/>
                  </a:lnTo>
                  <a:lnTo>
                    <a:pt x="3503" y="370902"/>
                  </a:lnTo>
                  <a:lnTo>
                    <a:pt x="13681" y="416478"/>
                  </a:lnTo>
                  <a:lnTo>
                    <a:pt x="30034" y="459381"/>
                  </a:lnTo>
                  <a:lnTo>
                    <a:pt x="52062" y="499109"/>
                  </a:lnTo>
                  <a:lnTo>
                    <a:pt x="79265" y="535163"/>
                  </a:lnTo>
                  <a:lnTo>
                    <a:pt x="111143" y="567042"/>
                  </a:lnTo>
                  <a:lnTo>
                    <a:pt x="147198" y="594247"/>
                  </a:lnTo>
                  <a:lnTo>
                    <a:pt x="186928" y="616277"/>
                  </a:lnTo>
                  <a:lnTo>
                    <a:pt x="229834" y="632631"/>
                  </a:lnTo>
                  <a:lnTo>
                    <a:pt x="275417" y="642811"/>
                  </a:lnTo>
                  <a:lnTo>
                    <a:pt x="323176" y="646315"/>
                  </a:lnTo>
                  <a:lnTo>
                    <a:pt x="370933" y="642811"/>
                  </a:lnTo>
                  <a:lnTo>
                    <a:pt x="416514" y="632631"/>
                  </a:lnTo>
                  <a:lnTo>
                    <a:pt x="459420" y="616277"/>
                  </a:lnTo>
                  <a:lnTo>
                    <a:pt x="499150" y="594247"/>
                  </a:lnTo>
                  <a:lnTo>
                    <a:pt x="524382" y="575208"/>
                  </a:lnTo>
                  <a:lnTo>
                    <a:pt x="323176" y="575208"/>
                  </a:lnTo>
                  <a:lnTo>
                    <a:pt x="277923" y="571140"/>
                  </a:lnTo>
                  <a:lnTo>
                    <a:pt x="235309" y="559415"/>
                  </a:lnTo>
                  <a:lnTo>
                    <a:pt x="196050" y="540749"/>
                  </a:lnTo>
                  <a:lnTo>
                    <a:pt x="160864" y="515860"/>
                  </a:lnTo>
                  <a:lnTo>
                    <a:pt x="130468" y="485463"/>
                  </a:lnTo>
                  <a:lnTo>
                    <a:pt x="105578" y="450278"/>
                  </a:lnTo>
                  <a:lnTo>
                    <a:pt x="86913" y="411019"/>
                  </a:lnTo>
                  <a:lnTo>
                    <a:pt x="75187" y="368404"/>
                  </a:lnTo>
                  <a:lnTo>
                    <a:pt x="71120" y="323151"/>
                  </a:lnTo>
                  <a:lnTo>
                    <a:pt x="75187" y="277901"/>
                  </a:lnTo>
                  <a:lnTo>
                    <a:pt x="86913" y="235290"/>
                  </a:lnTo>
                  <a:lnTo>
                    <a:pt x="105578" y="196033"/>
                  </a:lnTo>
                  <a:lnTo>
                    <a:pt x="130468" y="160849"/>
                  </a:lnTo>
                  <a:lnTo>
                    <a:pt x="160864" y="130454"/>
                  </a:lnTo>
                  <a:lnTo>
                    <a:pt x="196050" y="105565"/>
                  </a:lnTo>
                  <a:lnTo>
                    <a:pt x="235309" y="86900"/>
                  </a:lnTo>
                  <a:lnTo>
                    <a:pt x="277923" y="75175"/>
                  </a:lnTo>
                  <a:lnTo>
                    <a:pt x="323176" y="71107"/>
                  </a:lnTo>
                  <a:lnTo>
                    <a:pt x="524394" y="71107"/>
                  </a:lnTo>
                  <a:lnTo>
                    <a:pt x="499150" y="52061"/>
                  </a:lnTo>
                  <a:lnTo>
                    <a:pt x="459420" y="30034"/>
                  </a:lnTo>
                  <a:lnTo>
                    <a:pt x="416514" y="13681"/>
                  </a:lnTo>
                  <a:lnTo>
                    <a:pt x="370933" y="3503"/>
                  </a:lnTo>
                  <a:lnTo>
                    <a:pt x="323176" y="0"/>
                  </a:lnTo>
                  <a:close/>
                </a:path>
                <a:path w="646429" h="646429">
                  <a:moveTo>
                    <a:pt x="524394" y="71107"/>
                  </a:moveTo>
                  <a:lnTo>
                    <a:pt x="323176" y="71107"/>
                  </a:lnTo>
                  <a:lnTo>
                    <a:pt x="368427" y="75175"/>
                  </a:lnTo>
                  <a:lnTo>
                    <a:pt x="411041" y="86900"/>
                  </a:lnTo>
                  <a:lnTo>
                    <a:pt x="450301" y="105565"/>
                  </a:lnTo>
                  <a:lnTo>
                    <a:pt x="485489" y="130454"/>
                  </a:lnTo>
                  <a:lnTo>
                    <a:pt x="515888" y="160849"/>
                  </a:lnTo>
                  <a:lnTo>
                    <a:pt x="540781" y="196033"/>
                  </a:lnTo>
                  <a:lnTo>
                    <a:pt x="559450" y="235290"/>
                  </a:lnTo>
                  <a:lnTo>
                    <a:pt x="571177" y="277901"/>
                  </a:lnTo>
                  <a:lnTo>
                    <a:pt x="575246" y="323151"/>
                  </a:lnTo>
                  <a:lnTo>
                    <a:pt x="571177" y="368404"/>
                  </a:lnTo>
                  <a:lnTo>
                    <a:pt x="559450" y="411019"/>
                  </a:lnTo>
                  <a:lnTo>
                    <a:pt x="540781" y="450278"/>
                  </a:lnTo>
                  <a:lnTo>
                    <a:pt x="515888" y="485463"/>
                  </a:lnTo>
                  <a:lnTo>
                    <a:pt x="485489" y="515860"/>
                  </a:lnTo>
                  <a:lnTo>
                    <a:pt x="450301" y="540749"/>
                  </a:lnTo>
                  <a:lnTo>
                    <a:pt x="411041" y="559415"/>
                  </a:lnTo>
                  <a:lnTo>
                    <a:pt x="368427" y="571140"/>
                  </a:lnTo>
                  <a:lnTo>
                    <a:pt x="323176" y="575208"/>
                  </a:lnTo>
                  <a:lnTo>
                    <a:pt x="524382" y="575208"/>
                  </a:lnTo>
                  <a:lnTo>
                    <a:pt x="567083" y="535163"/>
                  </a:lnTo>
                  <a:lnTo>
                    <a:pt x="594288" y="499109"/>
                  </a:lnTo>
                  <a:lnTo>
                    <a:pt x="616316" y="459381"/>
                  </a:lnTo>
                  <a:lnTo>
                    <a:pt x="632670" y="416478"/>
                  </a:lnTo>
                  <a:lnTo>
                    <a:pt x="642849" y="370902"/>
                  </a:lnTo>
                  <a:lnTo>
                    <a:pt x="646353" y="323151"/>
                  </a:lnTo>
                  <a:lnTo>
                    <a:pt x="642849" y="275398"/>
                  </a:lnTo>
                  <a:lnTo>
                    <a:pt x="632670" y="229820"/>
                  </a:lnTo>
                  <a:lnTo>
                    <a:pt x="616316" y="186918"/>
                  </a:lnTo>
                  <a:lnTo>
                    <a:pt x="594288" y="147191"/>
                  </a:lnTo>
                  <a:lnTo>
                    <a:pt x="567083" y="111139"/>
                  </a:lnTo>
                  <a:lnTo>
                    <a:pt x="535204" y="79263"/>
                  </a:lnTo>
                  <a:lnTo>
                    <a:pt x="524394" y="71107"/>
                  </a:lnTo>
                  <a:close/>
                </a:path>
              </a:pathLst>
            </a:custGeom>
            <a:solidFill>
              <a:srgbClr val="8D0C18"/>
            </a:solidFill>
          </p:spPr>
          <p:txBody>
            <a:bodyPr wrap="square" lIns="0" tIns="0" rIns="0" bIns="0" rtlCol="0"/>
            <a:lstStyle/>
            <a:p>
              <a:endParaRPr>
                <a:latin typeface="Arial" pitchFamily="34" charset="0"/>
                <a:cs typeface="Arial" pitchFamily="34" charset="0"/>
              </a:endParaRPr>
            </a:p>
          </p:txBody>
        </p:sp>
        <p:sp>
          <p:nvSpPr>
            <p:cNvPr id="18" name="object 18"/>
            <p:cNvSpPr/>
            <p:nvPr/>
          </p:nvSpPr>
          <p:spPr>
            <a:xfrm>
              <a:off x="1546673" y="5217111"/>
              <a:ext cx="4206373" cy="3129059"/>
            </a:xfrm>
            <a:prstGeom prst="rect">
              <a:avLst/>
            </a:prstGeom>
            <a:blipFill>
              <a:blip r:embed="rId5" cstate="print"/>
              <a:stretch>
                <a:fillRect/>
              </a:stretch>
            </a:blipFill>
          </p:spPr>
          <p:txBody>
            <a:bodyPr wrap="square" lIns="0" tIns="0" rIns="0" bIns="0" rtlCol="0"/>
            <a:lstStyle/>
            <a:p>
              <a:endParaRPr>
                <a:latin typeface="Arial" pitchFamily="34" charset="0"/>
                <a:cs typeface="Arial" pitchFamily="34" charset="0"/>
              </a:endParaRPr>
            </a:p>
          </p:txBody>
        </p:sp>
        <p:sp>
          <p:nvSpPr>
            <p:cNvPr id="19" name="object 19"/>
            <p:cNvSpPr/>
            <p:nvPr/>
          </p:nvSpPr>
          <p:spPr>
            <a:xfrm>
              <a:off x="3472510" y="8670671"/>
              <a:ext cx="389255" cy="302260"/>
            </a:xfrm>
            <a:custGeom>
              <a:avLst/>
              <a:gdLst/>
              <a:ahLst/>
              <a:cxnLst/>
              <a:rect l="l" t="t" r="r" b="b"/>
              <a:pathLst>
                <a:path w="389254" h="302259">
                  <a:moveTo>
                    <a:pt x="200139" y="202933"/>
                  </a:moveTo>
                  <a:lnTo>
                    <a:pt x="197586" y="200393"/>
                  </a:lnTo>
                  <a:lnTo>
                    <a:pt x="191300" y="200393"/>
                  </a:lnTo>
                  <a:lnTo>
                    <a:pt x="188772" y="202933"/>
                  </a:lnTo>
                  <a:lnTo>
                    <a:pt x="188772" y="249301"/>
                  </a:lnTo>
                  <a:lnTo>
                    <a:pt x="191312" y="251853"/>
                  </a:lnTo>
                  <a:lnTo>
                    <a:pt x="194449" y="251853"/>
                  </a:lnTo>
                  <a:lnTo>
                    <a:pt x="197586" y="251853"/>
                  </a:lnTo>
                  <a:lnTo>
                    <a:pt x="200139" y="249301"/>
                  </a:lnTo>
                  <a:lnTo>
                    <a:pt x="200139" y="202933"/>
                  </a:lnTo>
                  <a:close/>
                </a:path>
                <a:path w="389254" h="302259">
                  <a:moveTo>
                    <a:pt x="201015" y="267322"/>
                  </a:moveTo>
                  <a:lnTo>
                    <a:pt x="198031" y="264337"/>
                  </a:lnTo>
                  <a:lnTo>
                    <a:pt x="190677" y="264337"/>
                  </a:lnTo>
                  <a:lnTo>
                    <a:pt x="187693" y="267322"/>
                  </a:lnTo>
                  <a:lnTo>
                    <a:pt x="187693" y="274675"/>
                  </a:lnTo>
                  <a:lnTo>
                    <a:pt x="190677" y="277660"/>
                  </a:lnTo>
                  <a:lnTo>
                    <a:pt x="198031" y="277660"/>
                  </a:lnTo>
                  <a:lnTo>
                    <a:pt x="201015" y="274675"/>
                  </a:lnTo>
                  <a:lnTo>
                    <a:pt x="201015" y="270992"/>
                  </a:lnTo>
                  <a:lnTo>
                    <a:pt x="201015" y="267322"/>
                  </a:lnTo>
                  <a:close/>
                </a:path>
                <a:path w="389254" h="302259">
                  <a:moveTo>
                    <a:pt x="388708" y="111760"/>
                  </a:moveTo>
                  <a:lnTo>
                    <a:pt x="387350" y="110490"/>
                  </a:lnTo>
                  <a:lnTo>
                    <a:pt x="383489" y="105410"/>
                  </a:lnTo>
                  <a:lnTo>
                    <a:pt x="373240" y="92710"/>
                  </a:lnTo>
                  <a:lnTo>
                    <a:pt x="334886" y="55880"/>
                  </a:lnTo>
                  <a:lnTo>
                    <a:pt x="289712" y="25400"/>
                  </a:lnTo>
                  <a:lnTo>
                    <a:pt x="257733" y="11430"/>
                  </a:lnTo>
                  <a:lnTo>
                    <a:pt x="254444" y="10160"/>
                  </a:lnTo>
                  <a:lnTo>
                    <a:pt x="234505" y="5080"/>
                  </a:lnTo>
                  <a:lnTo>
                    <a:pt x="214452" y="1270"/>
                  </a:lnTo>
                  <a:lnTo>
                    <a:pt x="194348" y="0"/>
                  </a:lnTo>
                  <a:lnTo>
                    <a:pt x="174256" y="1270"/>
                  </a:lnTo>
                  <a:lnTo>
                    <a:pt x="134264" y="10160"/>
                  </a:lnTo>
                  <a:lnTo>
                    <a:pt x="98996" y="25400"/>
                  </a:lnTo>
                  <a:lnTo>
                    <a:pt x="53822" y="55880"/>
                  </a:lnTo>
                  <a:lnTo>
                    <a:pt x="15481" y="92710"/>
                  </a:lnTo>
                  <a:lnTo>
                    <a:pt x="1358" y="110490"/>
                  </a:lnTo>
                  <a:lnTo>
                    <a:pt x="0" y="111760"/>
                  </a:lnTo>
                  <a:lnTo>
                    <a:pt x="0" y="114300"/>
                  </a:lnTo>
                  <a:lnTo>
                    <a:pt x="1358" y="116840"/>
                  </a:lnTo>
                  <a:lnTo>
                    <a:pt x="42672" y="162560"/>
                  </a:lnTo>
                  <a:lnTo>
                    <a:pt x="86474" y="194310"/>
                  </a:lnTo>
                  <a:lnTo>
                    <a:pt x="146926" y="219710"/>
                  </a:lnTo>
                  <a:lnTo>
                    <a:pt x="130022" y="247650"/>
                  </a:lnTo>
                  <a:lnTo>
                    <a:pt x="125945" y="256540"/>
                  </a:lnTo>
                  <a:lnTo>
                    <a:pt x="124421" y="265430"/>
                  </a:lnTo>
                  <a:lnTo>
                    <a:pt x="125437" y="275590"/>
                  </a:lnTo>
                  <a:lnTo>
                    <a:pt x="160782" y="302260"/>
                  </a:lnTo>
                  <a:lnTo>
                    <a:pt x="227926" y="302260"/>
                  </a:lnTo>
                  <a:lnTo>
                    <a:pt x="263271" y="275590"/>
                  </a:lnTo>
                  <a:lnTo>
                    <a:pt x="264299" y="265430"/>
                  </a:lnTo>
                  <a:lnTo>
                    <a:pt x="262763" y="256540"/>
                  </a:lnTo>
                  <a:lnTo>
                    <a:pt x="258686" y="247650"/>
                  </a:lnTo>
                  <a:lnTo>
                    <a:pt x="256235" y="243840"/>
                  </a:lnTo>
                  <a:lnTo>
                    <a:pt x="252730" y="242570"/>
                  </a:lnTo>
                  <a:lnTo>
                    <a:pt x="247408" y="246380"/>
                  </a:lnTo>
                  <a:lnTo>
                    <a:pt x="246608" y="248920"/>
                  </a:lnTo>
                  <a:lnTo>
                    <a:pt x="249059" y="252730"/>
                  </a:lnTo>
                  <a:lnTo>
                    <a:pt x="251853" y="259080"/>
                  </a:lnTo>
                  <a:lnTo>
                    <a:pt x="252907" y="265430"/>
                  </a:lnTo>
                  <a:lnTo>
                    <a:pt x="252209" y="271780"/>
                  </a:lnTo>
                  <a:lnTo>
                    <a:pt x="249745" y="278130"/>
                  </a:lnTo>
                  <a:lnTo>
                    <a:pt x="245287" y="287020"/>
                  </a:lnTo>
                  <a:lnTo>
                    <a:pt x="237134" y="292100"/>
                  </a:lnTo>
                  <a:lnTo>
                    <a:pt x="151574" y="292100"/>
                  </a:lnTo>
                  <a:lnTo>
                    <a:pt x="143421" y="287020"/>
                  </a:lnTo>
                  <a:lnTo>
                    <a:pt x="138963" y="278130"/>
                  </a:lnTo>
                  <a:lnTo>
                    <a:pt x="136499" y="271780"/>
                  </a:lnTo>
                  <a:lnTo>
                    <a:pt x="135801" y="265430"/>
                  </a:lnTo>
                  <a:lnTo>
                    <a:pt x="136855" y="259080"/>
                  </a:lnTo>
                  <a:lnTo>
                    <a:pt x="139661" y="252730"/>
                  </a:lnTo>
                  <a:lnTo>
                    <a:pt x="166827" y="209550"/>
                  </a:lnTo>
                  <a:lnTo>
                    <a:pt x="173215" y="199390"/>
                  </a:lnTo>
                  <a:lnTo>
                    <a:pt x="177800" y="193040"/>
                  </a:lnTo>
                  <a:lnTo>
                    <a:pt x="185661" y="187960"/>
                  </a:lnTo>
                  <a:lnTo>
                    <a:pt x="203047" y="187960"/>
                  </a:lnTo>
                  <a:lnTo>
                    <a:pt x="210908" y="193040"/>
                  </a:lnTo>
                  <a:lnTo>
                    <a:pt x="227914" y="219710"/>
                  </a:lnTo>
                  <a:lnTo>
                    <a:pt x="235851" y="232410"/>
                  </a:lnTo>
                  <a:lnTo>
                    <a:pt x="239356" y="233680"/>
                  </a:lnTo>
                  <a:lnTo>
                    <a:pt x="244690" y="229870"/>
                  </a:lnTo>
                  <a:lnTo>
                    <a:pt x="245491" y="226060"/>
                  </a:lnTo>
                  <a:lnTo>
                    <a:pt x="241782" y="219710"/>
                  </a:lnTo>
                  <a:lnTo>
                    <a:pt x="264058" y="213360"/>
                  </a:lnTo>
                  <a:lnTo>
                    <a:pt x="307632" y="191770"/>
                  </a:lnTo>
                  <a:lnTo>
                    <a:pt x="331724" y="171450"/>
                  </a:lnTo>
                  <a:lnTo>
                    <a:pt x="327888" y="166370"/>
                  </a:lnTo>
                  <a:lnTo>
                    <a:pt x="324307" y="165100"/>
                  </a:lnTo>
                  <a:lnTo>
                    <a:pt x="321830" y="167640"/>
                  </a:lnTo>
                  <a:lnTo>
                    <a:pt x="300774" y="181610"/>
                  </a:lnTo>
                  <a:lnTo>
                    <a:pt x="279311" y="194310"/>
                  </a:lnTo>
                  <a:lnTo>
                    <a:pt x="257505" y="203200"/>
                  </a:lnTo>
                  <a:lnTo>
                    <a:pt x="235432" y="209550"/>
                  </a:lnTo>
                  <a:lnTo>
                    <a:pt x="222885" y="190500"/>
                  </a:lnTo>
                  <a:lnTo>
                    <a:pt x="221030" y="187960"/>
                  </a:lnTo>
                  <a:lnTo>
                    <a:pt x="220103" y="186690"/>
                  </a:lnTo>
                  <a:lnTo>
                    <a:pt x="216941" y="184150"/>
                  </a:lnTo>
                  <a:lnTo>
                    <a:pt x="227076" y="180340"/>
                  </a:lnTo>
                  <a:lnTo>
                    <a:pt x="234073" y="176530"/>
                  </a:lnTo>
                  <a:lnTo>
                    <a:pt x="236410" y="175260"/>
                  </a:lnTo>
                  <a:lnTo>
                    <a:pt x="244830" y="168910"/>
                  </a:lnTo>
                  <a:lnTo>
                    <a:pt x="252196" y="160020"/>
                  </a:lnTo>
                  <a:lnTo>
                    <a:pt x="266153" y="160020"/>
                  </a:lnTo>
                  <a:lnTo>
                    <a:pt x="268541" y="167640"/>
                  </a:lnTo>
                  <a:lnTo>
                    <a:pt x="275259" y="172720"/>
                  </a:lnTo>
                  <a:lnTo>
                    <a:pt x="293052" y="172720"/>
                  </a:lnTo>
                  <a:lnTo>
                    <a:pt x="301091" y="165100"/>
                  </a:lnTo>
                  <a:lnTo>
                    <a:pt x="301091" y="161290"/>
                  </a:lnTo>
                  <a:lnTo>
                    <a:pt x="301091" y="144780"/>
                  </a:lnTo>
                  <a:lnTo>
                    <a:pt x="293052" y="137160"/>
                  </a:lnTo>
                  <a:lnTo>
                    <a:pt x="289725" y="137160"/>
                  </a:lnTo>
                  <a:lnTo>
                    <a:pt x="289725" y="151130"/>
                  </a:lnTo>
                  <a:lnTo>
                    <a:pt x="289725" y="158750"/>
                  </a:lnTo>
                  <a:lnTo>
                    <a:pt x="286778" y="161290"/>
                  </a:lnTo>
                  <a:lnTo>
                    <a:pt x="279539" y="161290"/>
                  </a:lnTo>
                  <a:lnTo>
                    <a:pt x="278066" y="160020"/>
                  </a:lnTo>
                  <a:lnTo>
                    <a:pt x="276593" y="158750"/>
                  </a:lnTo>
                  <a:lnTo>
                    <a:pt x="276593" y="151130"/>
                  </a:lnTo>
                  <a:lnTo>
                    <a:pt x="279539" y="148590"/>
                  </a:lnTo>
                  <a:lnTo>
                    <a:pt x="286778" y="148590"/>
                  </a:lnTo>
                  <a:lnTo>
                    <a:pt x="289725" y="151130"/>
                  </a:lnTo>
                  <a:lnTo>
                    <a:pt x="289725" y="137160"/>
                  </a:lnTo>
                  <a:lnTo>
                    <a:pt x="275259" y="137160"/>
                  </a:lnTo>
                  <a:lnTo>
                    <a:pt x="268541" y="142240"/>
                  </a:lnTo>
                  <a:lnTo>
                    <a:pt x="266153" y="148590"/>
                  </a:lnTo>
                  <a:lnTo>
                    <a:pt x="259842" y="148590"/>
                  </a:lnTo>
                  <a:lnTo>
                    <a:pt x="263194" y="142240"/>
                  </a:lnTo>
                  <a:lnTo>
                    <a:pt x="265823" y="134620"/>
                  </a:lnTo>
                  <a:lnTo>
                    <a:pt x="267690" y="127000"/>
                  </a:lnTo>
                  <a:lnTo>
                    <a:pt x="268719" y="119380"/>
                  </a:lnTo>
                  <a:lnTo>
                    <a:pt x="290652" y="119380"/>
                  </a:lnTo>
                  <a:lnTo>
                    <a:pt x="293039" y="125730"/>
                  </a:lnTo>
                  <a:lnTo>
                    <a:pt x="299758" y="130810"/>
                  </a:lnTo>
                  <a:lnTo>
                    <a:pt x="317550" y="130810"/>
                  </a:lnTo>
                  <a:lnTo>
                    <a:pt x="325589" y="123190"/>
                  </a:lnTo>
                  <a:lnTo>
                    <a:pt x="325589" y="120650"/>
                  </a:lnTo>
                  <a:lnTo>
                    <a:pt x="325589" y="106680"/>
                  </a:lnTo>
                  <a:lnTo>
                    <a:pt x="325589" y="104140"/>
                  </a:lnTo>
                  <a:lnTo>
                    <a:pt x="317550" y="95250"/>
                  </a:lnTo>
                  <a:lnTo>
                    <a:pt x="314223" y="95250"/>
                  </a:lnTo>
                  <a:lnTo>
                    <a:pt x="314223" y="110490"/>
                  </a:lnTo>
                  <a:lnTo>
                    <a:pt x="314223" y="116840"/>
                  </a:lnTo>
                  <a:lnTo>
                    <a:pt x="311277" y="120650"/>
                  </a:lnTo>
                  <a:lnTo>
                    <a:pt x="304038" y="120650"/>
                  </a:lnTo>
                  <a:lnTo>
                    <a:pt x="303060" y="119380"/>
                  </a:lnTo>
                  <a:lnTo>
                    <a:pt x="301091" y="116840"/>
                  </a:lnTo>
                  <a:lnTo>
                    <a:pt x="301091" y="110490"/>
                  </a:lnTo>
                  <a:lnTo>
                    <a:pt x="303060" y="107950"/>
                  </a:lnTo>
                  <a:lnTo>
                    <a:pt x="304038" y="106680"/>
                  </a:lnTo>
                  <a:lnTo>
                    <a:pt x="311277" y="106680"/>
                  </a:lnTo>
                  <a:lnTo>
                    <a:pt x="314223" y="110490"/>
                  </a:lnTo>
                  <a:lnTo>
                    <a:pt x="314223" y="95250"/>
                  </a:lnTo>
                  <a:lnTo>
                    <a:pt x="299758" y="95250"/>
                  </a:lnTo>
                  <a:lnTo>
                    <a:pt x="293039" y="100330"/>
                  </a:lnTo>
                  <a:lnTo>
                    <a:pt x="290652" y="107950"/>
                  </a:lnTo>
                  <a:lnTo>
                    <a:pt x="268719" y="107950"/>
                  </a:lnTo>
                  <a:lnTo>
                    <a:pt x="267690" y="100330"/>
                  </a:lnTo>
                  <a:lnTo>
                    <a:pt x="265836" y="92710"/>
                  </a:lnTo>
                  <a:lnTo>
                    <a:pt x="263207" y="85090"/>
                  </a:lnTo>
                  <a:lnTo>
                    <a:pt x="259854" y="77470"/>
                  </a:lnTo>
                  <a:lnTo>
                    <a:pt x="266153" y="77470"/>
                  </a:lnTo>
                  <a:lnTo>
                    <a:pt x="268541" y="85090"/>
                  </a:lnTo>
                  <a:lnTo>
                    <a:pt x="275259" y="90170"/>
                  </a:lnTo>
                  <a:lnTo>
                    <a:pt x="293052" y="90170"/>
                  </a:lnTo>
                  <a:lnTo>
                    <a:pt x="301091" y="82550"/>
                  </a:lnTo>
                  <a:lnTo>
                    <a:pt x="301091" y="78740"/>
                  </a:lnTo>
                  <a:lnTo>
                    <a:pt x="301091" y="62230"/>
                  </a:lnTo>
                  <a:lnTo>
                    <a:pt x="293052" y="54610"/>
                  </a:lnTo>
                  <a:lnTo>
                    <a:pt x="289725" y="54610"/>
                  </a:lnTo>
                  <a:lnTo>
                    <a:pt x="289725" y="68580"/>
                  </a:lnTo>
                  <a:lnTo>
                    <a:pt x="289725" y="76200"/>
                  </a:lnTo>
                  <a:lnTo>
                    <a:pt x="286778" y="78740"/>
                  </a:lnTo>
                  <a:lnTo>
                    <a:pt x="279539" y="78740"/>
                  </a:lnTo>
                  <a:lnTo>
                    <a:pt x="278066" y="77470"/>
                  </a:lnTo>
                  <a:lnTo>
                    <a:pt x="276593" y="76200"/>
                  </a:lnTo>
                  <a:lnTo>
                    <a:pt x="276593" y="68580"/>
                  </a:lnTo>
                  <a:lnTo>
                    <a:pt x="279539" y="66040"/>
                  </a:lnTo>
                  <a:lnTo>
                    <a:pt x="286778" y="66040"/>
                  </a:lnTo>
                  <a:lnTo>
                    <a:pt x="289725" y="68580"/>
                  </a:lnTo>
                  <a:lnTo>
                    <a:pt x="289725" y="54610"/>
                  </a:lnTo>
                  <a:lnTo>
                    <a:pt x="275259" y="54610"/>
                  </a:lnTo>
                  <a:lnTo>
                    <a:pt x="268541" y="59690"/>
                  </a:lnTo>
                  <a:lnTo>
                    <a:pt x="266153" y="66040"/>
                  </a:lnTo>
                  <a:lnTo>
                    <a:pt x="252196" y="66040"/>
                  </a:lnTo>
                  <a:lnTo>
                    <a:pt x="240665" y="54610"/>
                  </a:lnTo>
                  <a:lnTo>
                    <a:pt x="233768" y="50800"/>
                  </a:lnTo>
                  <a:lnTo>
                    <a:pt x="226885" y="46990"/>
                  </a:lnTo>
                  <a:lnTo>
                    <a:pt x="211302" y="40640"/>
                  </a:lnTo>
                  <a:lnTo>
                    <a:pt x="194348" y="39370"/>
                  </a:lnTo>
                  <a:lnTo>
                    <a:pt x="181089" y="39370"/>
                  </a:lnTo>
                  <a:lnTo>
                    <a:pt x="171704" y="41910"/>
                  </a:lnTo>
                  <a:lnTo>
                    <a:pt x="169913" y="45720"/>
                  </a:lnTo>
                  <a:lnTo>
                    <a:pt x="171564" y="52070"/>
                  </a:lnTo>
                  <a:lnTo>
                    <a:pt x="174701" y="53340"/>
                  </a:lnTo>
                  <a:lnTo>
                    <a:pt x="183108" y="50800"/>
                  </a:lnTo>
                  <a:lnTo>
                    <a:pt x="194348" y="50800"/>
                  </a:lnTo>
                  <a:lnTo>
                    <a:pt x="218935" y="55880"/>
                  </a:lnTo>
                  <a:lnTo>
                    <a:pt x="239026" y="68580"/>
                  </a:lnTo>
                  <a:lnTo>
                    <a:pt x="252590" y="88900"/>
                  </a:lnTo>
                  <a:lnTo>
                    <a:pt x="257568" y="113030"/>
                  </a:lnTo>
                  <a:lnTo>
                    <a:pt x="252603" y="138430"/>
                  </a:lnTo>
                  <a:lnTo>
                    <a:pt x="239052" y="158750"/>
                  </a:lnTo>
                  <a:lnTo>
                    <a:pt x="218986" y="171450"/>
                  </a:lnTo>
                  <a:lnTo>
                    <a:pt x="194424" y="176530"/>
                  </a:lnTo>
                  <a:lnTo>
                    <a:pt x="194284" y="176530"/>
                  </a:lnTo>
                  <a:lnTo>
                    <a:pt x="169722" y="171450"/>
                  </a:lnTo>
                  <a:lnTo>
                    <a:pt x="151663" y="160020"/>
                  </a:lnTo>
                  <a:lnTo>
                    <a:pt x="149656" y="158750"/>
                  </a:lnTo>
                  <a:lnTo>
                    <a:pt x="136105" y="138430"/>
                  </a:lnTo>
                  <a:lnTo>
                    <a:pt x="132384" y="119380"/>
                  </a:lnTo>
                  <a:lnTo>
                    <a:pt x="131140" y="113030"/>
                  </a:lnTo>
                  <a:lnTo>
                    <a:pt x="131749" y="107950"/>
                  </a:lnTo>
                  <a:lnTo>
                    <a:pt x="132803" y="99060"/>
                  </a:lnTo>
                  <a:lnTo>
                    <a:pt x="137655" y="85090"/>
                  </a:lnTo>
                  <a:lnTo>
                    <a:pt x="142875" y="77470"/>
                  </a:lnTo>
                  <a:lnTo>
                    <a:pt x="145478" y="73660"/>
                  </a:lnTo>
                  <a:lnTo>
                    <a:pt x="156057" y="63500"/>
                  </a:lnTo>
                  <a:lnTo>
                    <a:pt x="158559" y="60960"/>
                  </a:lnTo>
                  <a:lnTo>
                    <a:pt x="159042" y="57150"/>
                  </a:lnTo>
                  <a:lnTo>
                    <a:pt x="155232" y="53340"/>
                  </a:lnTo>
                  <a:lnTo>
                    <a:pt x="151676" y="52070"/>
                  </a:lnTo>
                  <a:lnTo>
                    <a:pt x="144386" y="58420"/>
                  </a:lnTo>
                  <a:lnTo>
                    <a:pt x="140119" y="62230"/>
                  </a:lnTo>
                  <a:lnTo>
                    <a:pt x="136423" y="66040"/>
                  </a:lnTo>
                  <a:lnTo>
                    <a:pt x="122555" y="66040"/>
                  </a:lnTo>
                  <a:lnTo>
                    <a:pt x="120167" y="59690"/>
                  </a:lnTo>
                  <a:lnTo>
                    <a:pt x="113449" y="54610"/>
                  </a:lnTo>
                  <a:lnTo>
                    <a:pt x="112115" y="54610"/>
                  </a:lnTo>
                  <a:lnTo>
                    <a:pt x="112115" y="68580"/>
                  </a:lnTo>
                  <a:lnTo>
                    <a:pt x="112115" y="76200"/>
                  </a:lnTo>
                  <a:lnTo>
                    <a:pt x="109169" y="78740"/>
                  </a:lnTo>
                  <a:lnTo>
                    <a:pt x="101930" y="78740"/>
                  </a:lnTo>
                  <a:lnTo>
                    <a:pt x="98983" y="76200"/>
                  </a:lnTo>
                  <a:lnTo>
                    <a:pt x="98983" y="68580"/>
                  </a:lnTo>
                  <a:lnTo>
                    <a:pt x="101930" y="66040"/>
                  </a:lnTo>
                  <a:lnTo>
                    <a:pt x="109169" y="66040"/>
                  </a:lnTo>
                  <a:lnTo>
                    <a:pt x="112115" y="68580"/>
                  </a:lnTo>
                  <a:lnTo>
                    <a:pt x="112115" y="54610"/>
                  </a:lnTo>
                  <a:lnTo>
                    <a:pt x="95656" y="54610"/>
                  </a:lnTo>
                  <a:lnTo>
                    <a:pt x="87617" y="62230"/>
                  </a:lnTo>
                  <a:lnTo>
                    <a:pt x="87617" y="82550"/>
                  </a:lnTo>
                  <a:lnTo>
                    <a:pt x="95656" y="90170"/>
                  </a:lnTo>
                  <a:lnTo>
                    <a:pt x="113449" y="90170"/>
                  </a:lnTo>
                  <a:lnTo>
                    <a:pt x="120167" y="85090"/>
                  </a:lnTo>
                  <a:lnTo>
                    <a:pt x="122161" y="78740"/>
                  </a:lnTo>
                  <a:lnTo>
                    <a:pt x="122555" y="77470"/>
                  </a:lnTo>
                  <a:lnTo>
                    <a:pt x="128790" y="77470"/>
                  </a:lnTo>
                  <a:lnTo>
                    <a:pt x="125425" y="85090"/>
                  </a:lnTo>
                  <a:lnTo>
                    <a:pt x="122821" y="92710"/>
                  </a:lnTo>
                  <a:lnTo>
                    <a:pt x="120992" y="100330"/>
                  </a:lnTo>
                  <a:lnTo>
                    <a:pt x="119989" y="107950"/>
                  </a:lnTo>
                  <a:lnTo>
                    <a:pt x="98056" y="107950"/>
                  </a:lnTo>
                  <a:lnTo>
                    <a:pt x="97663" y="106680"/>
                  </a:lnTo>
                  <a:lnTo>
                    <a:pt x="95669" y="100330"/>
                  </a:lnTo>
                  <a:lnTo>
                    <a:pt x="88950" y="95250"/>
                  </a:lnTo>
                  <a:lnTo>
                    <a:pt x="87617" y="95250"/>
                  </a:lnTo>
                  <a:lnTo>
                    <a:pt x="87617" y="110490"/>
                  </a:lnTo>
                  <a:lnTo>
                    <a:pt x="87617" y="116840"/>
                  </a:lnTo>
                  <a:lnTo>
                    <a:pt x="84670" y="120650"/>
                  </a:lnTo>
                  <a:lnTo>
                    <a:pt x="77431" y="120650"/>
                  </a:lnTo>
                  <a:lnTo>
                    <a:pt x="74485" y="116840"/>
                  </a:lnTo>
                  <a:lnTo>
                    <a:pt x="74485" y="110490"/>
                  </a:lnTo>
                  <a:lnTo>
                    <a:pt x="77431" y="106680"/>
                  </a:lnTo>
                  <a:lnTo>
                    <a:pt x="84670" y="106680"/>
                  </a:lnTo>
                  <a:lnTo>
                    <a:pt x="87617" y="110490"/>
                  </a:lnTo>
                  <a:lnTo>
                    <a:pt x="87617" y="95250"/>
                  </a:lnTo>
                  <a:lnTo>
                    <a:pt x="71158" y="95250"/>
                  </a:lnTo>
                  <a:lnTo>
                    <a:pt x="63119" y="104140"/>
                  </a:lnTo>
                  <a:lnTo>
                    <a:pt x="63119" y="123190"/>
                  </a:lnTo>
                  <a:lnTo>
                    <a:pt x="71158" y="130810"/>
                  </a:lnTo>
                  <a:lnTo>
                    <a:pt x="88950" y="130810"/>
                  </a:lnTo>
                  <a:lnTo>
                    <a:pt x="95669" y="125730"/>
                  </a:lnTo>
                  <a:lnTo>
                    <a:pt x="97586" y="120650"/>
                  </a:lnTo>
                  <a:lnTo>
                    <a:pt x="98056" y="119380"/>
                  </a:lnTo>
                  <a:lnTo>
                    <a:pt x="119989" y="119380"/>
                  </a:lnTo>
                  <a:lnTo>
                    <a:pt x="121031" y="127000"/>
                  </a:lnTo>
                  <a:lnTo>
                    <a:pt x="122885" y="134620"/>
                  </a:lnTo>
                  <a:lnTo>
                    <a:pt x="125514" y="142240"/>
                  </a:lnTo>
                  <a:lnTo>
                    <a:pt x="128866" y="148590"/>
                  </a:lnTo>
                  <a:lnTo>
                    <a:pt x="122555" y="148590"/>
                  </a:lnTo>
                  <a:lnTo>
                    <a:pt x="120167" y="142240"/>
                  </a:lnTo>
                  <a:lnTo>
                    <a:pt x="113449" y="137160"/>
                  </a:lnTo>
                  <a:lnTo>
                    <a:pt x="112115" y="137160"/>
                  </a:lnTo>
                  <a:lnTo>
                    <a:pt x="112115" y="151130"/>
                  </a:lnTo>
                  <a:lnTo>
                    <a:pt x="112115" y="158750"/>
                  </a:lnTo>
                  <a:lnTo>
                    <a:pt x="109169" y="161290"/>
                  </a:lnTo>
                  <a:lnTo>
                    <a:pt x="101930" y="161290"/>
                  </a:lnTo>
                  <a:lnTo>
                    <a:pt x="98983" y="158750"/>
                  </a:lnTo>
                  <a:lnTo>
                    <a:pt x="98983" y="151130"/>
                  </a:lnTo>
                  <a:lnTo>
                    <a:pt x="101930" y="148590"/>
                  </a:lnTo>
                  <a:lnTo>
                    <a:pt x="109169" y="148590"/>
                  </a:lnTo>
                  <a:lnTo>
                    <a:pt x="112115" y="151130"/>
                  </a:lnTo>
                  <a:lnTo>
                    <a:pt x="112115" y="137160"/>
                  </a:lnTo>
                  <a:lnTo>
                    <a:pt x="95656" y="137160"/>
                  </a:lnTo>
                  <a:lnTo>
                    <a:pt x="87617" y="144780"/>
                  </a:lnTo>
                  <a:lnTo>
                    <a:pt x="87617" y="165100"/>
                  </a:lnTo>
                  <a:lnTo>
                    <a:pt x="95656" y="172720"/>
                  </a:lnTo>
                  <a:lnTo>
                    <a:pt x="113449" y="172720"/>
                  </a:lnTo>
                  <a:lnTo>
                    <a:pt x="120167" y="167640"/>
                  </a:lnTo>
                  <a:lnTo>
                    <a:pt x="122161" y="161290"/>
                  </a:lnTo>
                  <a:lnTo>
                    <a:pt x="122555" y="160020"/>
                  </a:lnTo>
                  <a:lnTo>
                    <a:pt x="136512" y="160020"/>
                  </a:lnTo>
                  <a:lnTo>
                    <a:pt x="143878" y="168910"/>
                  </a:lnTo>
                  <a:lnTo>
                    <a:pt x="152298" y="175260"/>
                  </a:lnTo>
                  <a:lnTo>
                    <a:pt x="161632" y="180340"/>
                  </a:lnTo>
                  <a:lnTo>
                    <a:pt x="171767" y="184150"/>
                  </a:lnTo>
                  <a:lnTo>
                    <a:pt x="168605" y="186690"/>
                  </a:lnTo>
                  <a:lnTo>
                    <a:pt x="165823" y="190500"/>
                  </a:lnTo>
                  <a:lnTo>
                    <a:pt x="153276" y="209550"/>
                  </a:lnTo>
                  <a:lnTo>
                    <a:pt x="121640" y="199390"/>
                  </a:lnTo>
                  <a:lnTo>
                    <a:pt x="69799" y="170180"/>
                  </a:lnTo>
                  <a:lnTo>
                    <a:pt x="37198" y="140970"/>
                  </a:lnTo>
                  <a:lnTo>
                    <a:pt x="13081" y="113030"/>
                  </a:lnTo>
                  <a:lnTo>
                    <a:pt x="19558" y="105410"/>
                  </a:lnTo>
                  <a:lnTo>
                    <a:pt x="61264" y="63500"/>
                  </a:lnTo>
                  <a:lnTo>
                    <a:pt x="117335" y="29210"/>
                  </a:lnTo>
                  <a:lnTo>
                    <a:pt x="153555" y="16510"/>
                  </a:lnTo>
                  <a:lnTo>
                    <a:pt x="194348" y="11430"/>
                  </a:lnTo>
                  <a:lnTo>
                    <a:pt x="235140" y="16510"/>
                  </a:lnTo>
                  <a:lnTo>
                    <a:pt x="271373" y="29210"/>
                  </a:lnTo>
                  <a:lnTo>
                    <a:pt x="327444" y="63500"/>
                  </a:lnTo>
                  <a:lnTo>
                    <a:pt x="358813" y="93980"/>
                  </a:lnTo>
                  <a:lnTo>
                    <a:pt x="375627" y="113030"/>
                  </a:lnTo>
                  <a:lnTo>
                    <a:pt x="370763" y="119380"/>
                  </a:lnTo>
                  <a:lnTo>
                    <a:pt x="363397" y="128270"/>
                  </a:lnTo>
                  <a:lnTo>
                    <a:pt x="353669" y="138430"/>
                  </a:lnTo>
                  <a:lnTo>
                    <a:pt x="341668" y="151130"/>
                  </a:lnTo>
                  <a:lnTo>
                    <a:pt x="339369" y="152400"/>
                  </a:lnTo>
                  <a:lnTo>
                    <a:pt x="339229" y="156210"/>
                  </a:lnTo>
                  <a:lnTo>
                    <a:pt x="343496" y="161290"/>
                  </a:lnTo>
                  <a:lnTo>
                    <a:pt x="347078" y="161290"/>
                  </a:lnTo>
                  <a:lnTo>
                    <a:pt x="349389" y="158750"/>
                  </a:lnTo>
                  <a:lnTo>
                    <a:pt x="365391" y="143510"/>
                  </a:lnTo>
                  <a:lnTo>
                    <a:pt x="377190" y="129540"/>
                  </a:lnTo>
                  <a:lnTo>
                    <a:pt x="384568" y="120650"/>
                  </a:lnTo>
                  <a:lnTo>
                    <a:pt x="387350" y="116840"/>
                  </a:lnTo>
                  <a:lnTo>
                    <a:pt x="388708" y="114300"/>
                  </a:lnTo>
                  <a:lnTo>
                    <a:pt x="388708" y="111760"/>
                  </a:lnTo>
                  <a:close/>
                </a:path>
              </a:pathLst>
            </a:custGeom>
            <a:solidFill>
              <a:srgbClr val="8D0C18"/>
            </a:solidFill>
          </p:spPr>
          <p:txBody>
            <a:bodyPr wrap="square" lIns="0" tIns="0" rIns="0" bIns="0" rtlCol="0"/>
            <a:lstStyle/>
            <a:p>
              <a:endParaRPr>
                <a:latin typeface="Arial" pitchFamily="34" charset="0"/>
                <a:cs typeface="Arial" pitchFamily="34" charset="0"/>
              </a:endParaRPr>
            </a:p>
          </p:txBody>
        </p:sp>
      </p:grpSp>
      <p:sp>
        <p:nvSpPr>
          <p:cNvPr id="20" name="object 20"/>
          <p:cNvSpPr txBox="1">
            <a:spLocks noGrp="1"/>
          </p:cNvSpPr>
          <p:nvPr>
            <p:ph type="sldNum" sz="quarter" idx="7"/>
          </p:nvPr>
        </p:nvSpPr>
        <p:spPr>
          <a:xfrm>
            <a:off x="5479032" y="10236651"/>
            <a:ext cx="1650365" cy="160300"/>
          </a:xfrm>
          <a:prstGeom prst="rect">
            <a:avLst/>
          </a:prstGeom>
        </p:spPr>
        <p:txBody>
          <a:bodyPr vert="horz" wrap="square" lIns="0" tIns="6350" rIns="0" bIns="0" rtlCol="0">
            <a:spAutoFit/>
          </a:bodyPr>
          <a:lstStyle/>
          <a:p>
            <a:pPr marL="12700">
              <a:lnSpc>
                <a:spcPct val="100000"/>
              </a:lnSpc>
              <a:spcBef>
                <a:spcPts val="50"/>
              </a:spcBef>
            </a:pPr>
            <a:r>
              <a:rPr dirty="0">
                <a:latin typeface="Arial" pitchFamily="34" charset="0"/>
                <a:cs typeface="Arial" pitchFamily="34" charset="0"/>
              </a:rPr>
              <a:t>Cyber Security Services | 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825498"/>
            <a:ext cx="7560309" cy="2769235"/>
            <a:chOff x="0" y="1825498"/>
            <a:chExt cx="7560309" cy="2769235"/>
          </a:xfrm>
        </p:grpSpPr>
        <p:sp>
          <p:nvSpPr>
            <p:cNvPr id="3" name="object 3"/>
            <p:cNvSpPr/>
            <p:nvPr/>
          </p:nvSpPr>
          <p:spPr>
            <a:xfrm>
              <a:off x="0" y="1825498"/>
              <a:ext cx="7560309" cy="2769235"/>
            </a:xfrm>
            <a:custGeom>
              <a:avLst/>
              <a:gdLst/>
              <a:ahLst/>
              <a:cxnLst/>
              <a:rect l="l" t="t" r="r" b="b"/>
              <a:pathLst>
                <a:path w="7560309" h="2769235">
                  <a:moveTo>
                    <a:pt x="7560005" y="0"/>
                  </a:moveTo>
                  <a:lnTo>
                    <a:pt x="7560005" y="2768980"/>
                  </a:lnTo>
                  <a:lnTo>
                    <a:pt x="0" y="2768980"/>
                  </a:lnTo>
                  <a:lnTo>
                    <a:pt x="0" y="0"/>
                  </a:lnTo>
                  <a:lnTo>
                    <a:pt x="7560005" y="0"/>
                  </a:lnTo>
                  <a:close/>
                </a:path>
              </a:pathLst>
            </a:custGeom>
            <a:solidFill>
              <a:srgbClr val="D0D3D4">
                <a:alpha val="50000"/>
              </a:srgbClr>
            </a:solidFill>
          </p:spPr>
          <p:txBody>
            <a:bodyPr wrap="square" lIns="0" tIns="0" rIns="0" bIns="0" rtlCol="0"/>
            <a:lstStyle/>
            <a:p>
              <a:endParaRPr>
                <a:latin typeface="Arial" pitchFamily="34" charset="0"/>
                <a:cs typeface="Arial" pitchFamily="34" charset="0"/>
              </a:endParaRPr>
            </a:p>
          </p:txBody>
        </p:sp>
        <p:sp>
          <p:nvSpPr>
            <p:cNvPr id="4" name="object 4"/>
            <p:cNvSpPr/>
            <p:nvPr/>
          </p:nvSpPr>
          <p:spPr>
            <a:xfrm>
              <a:off x="0" y="1825510"/>
              <a:ext cx="2714167" cy="2768980"/>
            </a:xfrm>
            <a:prstGeom prst="rect">
              <a:avLst/>
            </a:prstGeom>
            <a:blipFill>
              <a:blip r:embed="rId2" cstate="print"/>
              <a:stretch>
                <a:fillRect/>
              </a:stretch>
            </a:blipFill>
          </p:spPr>
          <p:txBody>
            <a:bodyPr wrap="square" lIns="0" tIns="0" rIns="0" bIns="0" rtlCol="0"/>
            <a:lstStyle/>
            <a:p>
              <a:endParaRPr>
                <a:latin typeface="Arial" pitchFamily="34" charset="0"/>
                <a:cs typeface="Arial" pitchFamily="34" charset="0"/>
              </a:endParaRPr>
            </a:p>
          </p:txBody>
        </p:sp>
      </p:grpSp>
      <p:sp>
        <p:nvSpPr>
          <p:cNvPr id="5" name="object 5"/>
          <p:cNvSpPr txBox="1"/>
          <p:nvPr/>
        </p:nvSpPr>
        <p:spPr>
          <a:xfrm>
            <a:off x="2848904" y="2089437"/>
            <a:ext cx="4018279" cy="2251257"/>
          </a:xfrm>
          <a:prstGeom prst="rect">
            <a:avLst/>
          </a:prstGeom>
        </p:spPr>
        <p:txBody>
          <a:bodyPr vert="horz" wrap="square" lIns="0" tIns="131445" rIns="0" bIns="0" rtlCol="0">
            <a:spAutoFit/>
          </a:bodyPr>
          <a:lstStyle/>
          <a:p>
            <a:pPr marL="12700">
              <a:lnSpc>
                <a:spcPct val="100000"/>
              </a:lnSpc>
              <a:spcBef>
                <a:spcPts val="1035"/>
              </a:spcBef>
            </a:pPr>
            <a:r>
              <a:rPr sz="1400" dirty="0">
                <a:solidFill>
                  <a:srgbClr val="AB0E1E"/>
                </a:solidFill>
                <a:latin typeface="Arial" pitchFamily="34" charset="0"/>
                <a:cs typeface="Arial" pitchFamily="34" charset="0"/>
              </a:rPr>
              <a:t>1. Process &amp; Governance</a:t>
            </a:r>
            <a:endParaRPr sz="1400">
              <a:latin typeface="Arial" pitchFamily="34" charset="0"/>
              <a:cs typeface="Arial" pitchFamily="34" charset="0"/>
            </a:endParaRPr>
          </a:p>
          <a:p>
            <a:pPr marL="170180" indent="-158115">
              <a:lnSpc>
                <a:spcPct val="100000"/>
              </a:lnSpc>
              <a:spcBef>
                <a:spcPts val="700"/>
              </a:spcBef>
              <a:buChar char="•"/>
              <a:tabLst>
                <a:tab pos="170815" algn="l"/>
              </a:tabLst>
            </a:pPr>
            <a:r>
              <a:rPr sz="1050" dirty="0">
                <a:solidFill>
                  <a:srgbClr val="243444"/>
                </a:solidFill>
                <a:latin typeface="Arial" pitchFamily="34" charset="0"/>
                <a:cs typeface="Arial" pitchFamily="34" charset="0"/>
              </a:rPr>
              <a:t>One Policy – ISO 27001, ISO 27701, NIST 800 Series, NIST CSF,</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RBI Guidelines, RBI Advisory, COBIT, NESA, GDPR, CCPA, etc.</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ISO 27001 certification assistance</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Cyber maturity assessment</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Information security policy &amp; procedure framework design</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Assessment of COBIT and operating effectiveness</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Business Continuity Management</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Security training and awareness</a:t>
            </a:r>
            <a:endParaRPr sz="1050">
              <a:latin typeface="Arial" pitchFamily="34" charset="0"/>
              <a:cs typeface="Arial" pitchFamily="34" charset="0"/>
            </a:endParaRPr>
          </a:p>
        </p:txBody>
      </p:sp>
      <p:sp>
        <p:nvSpPr>
          <p:cNvPr id="6" name="object 6"/>
          <p:cNvSpPr/>
          <p:nvPr/>
        </p:nvSpPr>
        <p:spPr>
          <a:xfrm>
            <a:off x="0" y="4846180"/>
            <a:ext cx="7560309" cy="4699000"/>
          </a:xfrm>
          <a:custGeom>
            <a:avLst/>
            <a:gdLst/>
            <a:ahLst/>
            <a:cxnLst/>
            <a:rect l="l" t="t" r="r" b="b"/>
            <a:pathLst>
              <a:path w="7560309" h="4699000">
                <a:moveTo>
                  <a:pt x="7560005" y="0"/>
                </a:moveTo>
                <a:lnTo>
                  <a:pt x="0" y="0"/>
                </a:lnTo>
                <a:lnTo>
                  <a:pt x="0" y="4698870"/>
                </a:lnTo>
                <a:lnTo>
                  <a:pt x="7560005" y="4698870"/>
                </a:lnTo>
                <a:lnTo>
                  <a:pt x="7560005" y="0"/>
                </a:lnTo>
                <a:close/>
              </a:path>
            </a:pathLst>
          </a:custGeom>
          <a:solidFill>
            <a:srgbClr val="D0D3D4">
              <a:alpha val="50000"/>
            </a:srgbClr>
          </a:solidFill>
        </p:spPr>
        <p:txBody>
          <a:bodyPr wrap="square" lIns="0" tIns="0" rIns="0" bIns="0" rtlCol="0"/>
          <a:lstStyle/>
          <a:p>
            <a:endParaRPr>
              <a:latin typeface="Arial" pitchFamily="34" charset="0"/>
              <a:cs typeface="Arial" pitchFamily="34" charset="0"/>
            </a:endParaRPr>
          </a:p>
        </p:txBody>
      </p:sp>
      <p:sp>
        <p:nvSpPr>
          <p:cNvPr id="7" name="object 7"/>
          <p:cNvSpPr txBox="1">
            <a:spLocks noGrp="1"/>
          </p:cNvSpPr>
          <p:nvPr>
            <p:ph type="body" idx="1"/>
          </p:nvPr>
        </p:nvSpPr>
        <p:spPr>
          <a:xfrm>
            <a:off x="865210" y="5307832"/>
            <a:ext cx="5832429" cy="3696140"/>
          </a:xfrm>
          <a:prstGeom prst="rect">
            <a:avLst/>
          </a:prstGeom>
        </p:spPr>
        <p:txBody>
          <a:bodyPr vert="horz" wrap="square" lIns="0" tIns="12700" rIns="0" bIns="0" rtlCol="0">
            <a:spAutoFit/>
          </a:bodyPr>
          <a:lstStyle/>
          <a:p>
            <a:pPr marL="1995805">
              <a:lnSpc>
                <a:spcPct val="100000"/>
              </a:lnSpc>
              <a:spcBef>
                <a:spcPts val="100"/>
              </a:spcBef>
            </a:pPr>
            <a:r>
              <a:rPr dirty="0">
                <a:latin typeface="Arial" pitchFamily="34" charset="0"/>
                <a:cs typeface="Arial" pitchFamily="34" charset="0"/>
              </a:rPr>
              <a:t>2. Compliance</a:t>
            </a:r>
          </a:p>
          <a:p>
            <a:pPr marL="2148840" marR="5080" indent="-148590">
              <a:lnSpc>
                <a:spcPct val="134900"/>
              </a:lnSpc>
              <a:spcBef>
                <a:spcPts val="380"/>
              </a:spcBef>
              <a:buChar char="•"/>
              <a:tabLst>
                <a:tab pos="2159635" algn="l"/>
              </a:tabLst>
            </a:pPr>
            <a:r>
              <a:rPr sz="1050" dirty="0">
                <a:solidFill>
                  <a:srgbClr val="243444"/>
                </a:solidFill>
                <a:latin typeface="Arial" pitchFamily="34" charset="0"/>
                <a:cs typeface="Arial" pitchFamily="34" charset="0"/>
              </a:rPr>
              <a:t>Comprehensive IS for Banks – CBS, Supporting Applications,  SWIFT, etc.</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PCI  –DSS compliance</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Regulatory compliances like GDPR, CCPA</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Security maturity assessment</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ISAE 3402, SSAE 16 and SSAE 18 assessment</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GRC compliance reviews</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Third party risk management</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Datacenter and DR reviews</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Software compliance reviews</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RBI Compliances for Banks &amp; NBFCs</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SEBI IS Compliances</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IRDA Compliances</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CSV Testing</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Webtrust, PKI, CA Assessments</a:t>
            </a:r>
            <a:endParaRPr sz="1050">
              <a:latin typeface="Arial" pitchFamily="34" charset="0"/>
              <a:cs typeface="Arial" pitchFamily="34" charset="0"/>
            </a:endParaRPr>
          </a:p>
          <a:p>
            <a:pPr marL="2158365" indent="-158750">
              <a:lnSpc>
                <a:spcPct val="100000"/>
              </a:lnSpc>
              <a:spcBef>
                <a:spcPts val="440"/>
              </a:spcBef>
              <a:buChar char="•"/>
              <a:tabLst>
                <a:tab pos="2159635" algn="l"/>
              </a:tabLst>
            </a:pPr>
            <a:r>
              <a:rPr sz="1050" dirty="0">
                <a:solidFill>
                  <a:srgbClr val="243444"/>
                </a:solidFill>
                <a:latin typeface="Arial" pitchFamily="34" charset="0"/>
                <a:cs typeface="Arial" pitchFamily="34" charset="0"/>
              </a:rPr>
              <a:t>AADHAR Assessment</a:t>
            </a:r>
            <a:endParaRPr sz="1050">
              <a:latin typeface="Arial" pitchFamily="34" charset="0"/>
              <a:cs typeface="Arial" pitchFamily="34" charset="0"/>
            </a:endParaRPr>
          </a:p>
        </p:txBody>
      </p:sp>
      <p:sp>
        <p:nvSpPr>
          <p:cNvPr id="8" name="object 8"/>
          <p:cNvSpPr/>
          <p:nvPr/>
        </p:nvSpPr>
        <p:spPr>
          <a:xfrm>
            <a:off x="0" y="4846180"/>
            <a:ext cx="2714167" cy="4698873"/>
          </a:xfrm>
          <a:prstGeom prst="rect">
            <a:avLst/>
          </a:prstGeom>
          <a:blipFill>
            <a:blip r:embed="rId3" cstate="print"/>
            <a:stretch>
              <a:fillRect/>
            </a:stretch>
          </a:blipFill>
        </p:spPr>
        <p:txBody>
          <a:bodyPr wrap="square" lIns="0" tIns="0" rIns="0" bIns="0" rtlCol="0"/>
          <a:lstStyle/>
          <a:p>
            <a:endParaRPr>
              <a:latin typeface="Arial" pitchFamily="34" charset="0"/>
              <a:cs typeface="Arial" pitchFamily="34" charset="0"/>
            </a:endParaRPr>
          </a:p>
        </p:txBody>
      </p:sp>
      <p:sp>
        <p:nvSpPr>
          <p:cNvPr id="9" name="object 9"/>
          <p:cNvSpPr/>
          <p:nvPr/>
        </p:nvSpPr>
        <p:spPr>
          <a:xfrm>
            <a:off x="0" y="12"/>
            <a:ext cx="7560309" cy="1408430"/>
          </a:xfrm>
          <a:custGeom>
            <a:avLst/>
            <a:gdLst/>
            <a:ahLst/>
            <a:cxnLst/>
            <a:rect l="l" t="t" r="r" b="b"/>
            <a:pathLst>
              <a:path w="7560309" h="1408430">
                <a:moveTo>
                  <a:pt x="7560005" y="0"/>
                </a:moveTo>
                <a:lnTo>
                  <a:pt x="0" y="0"/>
                </a:lnTo>
                <a:lnTo>
                  <a:pt x="0" y="1408252"/>
                </a:lnTo>
                <a:lnTo>
                  <a:pt x="7560005" y="1408252"/>
                </a:lnTo>
                <a:lnTo>
                  <a:pt x="7560005" y="0"/>
                </a:lnTo>
                <a:close/>
              </a:path>
            </a:pathLst>
          </a:custGeom>
          <a:solidFill>
            <a:srgbClr val="AB0E1E"/>
          </a:solidFill>
        </p:spPr>
        <p:txBody>
          <a:bodyPr wrap="square" lIns="0" tIns="0" rIns="0" bIns="0" rtlCol="0"/>
          <a:lstStyle/>
          <a:p>
            <a:endParaRPr/>
          </a:p>
        </p:txBody>
      </p:sp>
      <p:sp>
        <p:nvSpPr>
          <p:cNvPr id="10" name="object 10"/>
          <p:cNvSpPr txBox="1">
            <a:spLocks noGrp="1"/>
          </p:cNvSpPr>
          <p:nvPr>
            <p:ph type="title"/>
          </p:nvPr>
        </p:nvSpPr>
        <p:spPr>
          <a:xfrm>
            <a:off x="538620" y="568393"/>
            <a:ext cx="4611230" cy="381515"/>
          </a:xfrm>
          <a:prstGeom prst="rect">
            <a:avLst/>
          </a:prstGeom>
        </p:spPr>
        <p:txBody>
          <a:bodyPr vert="horz" wrap="square" lIns="0" tIns="12065" rIns="0" bIns="0" rtlCol="0">
            <a:spAutoFit/>
          </a:bodyPr>
          <a:lstStyle/>
          <a:p>
            <a:pPr marL="12700">
              <a:lnSpc>
                <a:spcPct val="100000"/>
              </a:lnSpc>
              <a:spcBef>
                <a:spcPts val="95"/>
              </a:spcBef>
            </a:pPr>
            <a:r>
              <a:rPr sz="2400" dirty="0">
                <a:latin typeface="Arial" pitchFamily="34" charset="0"/>
                <a:cs typeface="Arial" pitchFamily="34" charset="0"/>
              </a:rPr>
              <a:t>Cyber Security Services</a:t>
            </a:r>
          </a:p>
        </p:txBody>
      </p:sp>
      <p:sp>
        <p:nvSpPr>
          <p:cNvPr id="11" name="object 11"/>
          <p:cNvSpPr txBox="1">
            <a:spLocks noGrp="1"/>
          </p:cNvSpPr>
          <p:nvPr>
            <p:ph type="sldNum" sz="quarter" idx="7"/>
          </p:nvPr>
        </p:nvSpPr>
        <p:spPr>
          <a:xfrm>
            <a:off x="5479032" y="10236651"/>
            <a:ext cx="1650365" cy="160300"/>
          </a:xfrm>
          <a:prstGeom prst="rect">
            <a:avLst/>
          </a:prstGeom>
        </p:spPr>
        <p:txBody>
          <a:bodyPr vert="horz" wrap="square" lIns="0" tIns="6350" rIns="0" bIns="0" rtlCol="0">
            <a:spAutoFit/>
          </a:bodyPr>
          <a:lstStyle/>
          <a:p>
            <a:pPr marL="12700">
              <a:lnSpc>
                <a:spcPct val="100000"/>
              </a:lnSpc>
              <a:spcBef>
                <a:spcPts val="50"/>
              </a:spcBef>
            </a:pPr>
            <a:r>
              <a:rPr dirty="0">
                <a:latin typeface="Arial" pitchFamily="34" charset="0"/>
                <a:cs typeface="Arial" pitchFamily="34" charset="0"/>
              </a:rPr>
              <a:t>Cyber Security Services | 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174458"/>
            <a:ext cx="7560309" cy="4399280"/>
            <a:chOff x="0" y="1174458"/>
            <a:chExt cx="7560309" cy="4399280"/>
          </a:xfrm>
        </p:grpSpPr>
        <p:sp>
          <p:nvSpPr>
            <p:cNvPr id="3" name="object 3"/>
            <p:cNvSpPr/>
            <p:nvPr/>
          </p:nvSpPr>
          <p:spPr>
            <a:xfrm>
              <a:off x="0" y="1174458"/>
              <a:ext cx="7560309" cy="4399280"/>
            </a:xfrm>
            <a:custGeom>
              <a:avLst/>
              <a:gdLst/>
              <a:ahLst/>
              <a:cxnLst/>
              <a:rect l="l" t="t" r="r" b="b"/>
              <a:pathLst>
                <a:path w="7560309" h="4399280">
                  <a:moveTo>
                    <a:pt x="7560005" y="0"/>
                  </a:moveTo>
                  <a:lnTo>
                    <a:pt x="7560005" y="4398733"/>
                  </a:lnTo>
                  <a:lnTo>
                    <a:pt x="0" y="4398733"/>
                  </a:lnTo>
                  <a:lnTo>
                    <a:pt x="0" y="0"/>
                  </a:lnTo>
                  <a:lnTo>
                    <a:pt x="7560005" y="0"/>
                  </a:lnTo>
                  <a:close/>
                </a:path>
              </a:pathLst>
            </a:custGeom>
            <a:solidFill>
              <a:srgbClr val="D0D3D4">
                <a:alpha val="50000"/>
              </a:srgbClr>
            </a:solidFill>
          </p:spPr>
          <p:txBody>
            <a:bodyPr wrap="square" lIns="0" tIns="0" rIns="0" bIns="0" rtlCol="0"/>
            <a:lstStyle/>
            <a:p>
              <a:endParaRPr>
                <a:latin typeface="Arial" pitchFamily="34" charset="0"/>
                <a:cs typeface="Arial" pitchFamily="34" charset="0"/>
              </a:endParaRPr>
            </a:p>
          </p:txBody>
        </p:sp>
        <p:sp>
          <p:nvSpPr>
            <p:cNvPr id="4" name="object 4"/>
            <p:cNvSpPr/>
            <p:nvPr/>
          </p:nvSpPr>
          <p:spPr>
            <a:xfrm>
              <a:off x="0" y="1174458"/>
              <a:ext cx="2714167" cy="4398746"/>
            </a:xfrm>
            <a:prstGeom prst="rect">
              <a:avLst/>
            </a:prstGeom>
            <a:blipFill>
              <a:blip r:embed="rId2" cstate="print"/>
              <a:stretch>
                <a:fillRect/>
              </a:stretch>
            </a:blipFill>
          </p:spPr>
          <p:txBody>
            <a:bodyPr wrap="square" lIns="0" tIns="0" rIns="0" bIns="0" rtlCol="0"/>
            <a:lstStyle/>
            <a:p>
              <a:endParaRPr>
                <a:latin typeface="Arial" pitchFamily="34" charset="0"/>
                <a:cs typeface="Arial" pitchFamily="34" charset="0"/>
              </a:endParaRPr>
            </a:p>
          </p:txBody>
        </p:sp>
      </p:grpSp>
      <p:sp>
        <p:nvSpPr>
          <p:cNvPr id="5" name="object 5"/>
          <p:cNvSpPr txBox="1"/>
          <p:nvPr/>
        </p:nvSpPr>
        <p:spPr>
          <a:xfrm>
            <a:off x="2848904" y="1351400"/>
            <a:ext cx="3684904" cy="3967479"/>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AB0E1E"/>
                </a:solidFill>
                <a:latin typeface="Arial" pitchFamily="34" charset="0"/>
                <a:cs typeface="Arial" pitchFamily="34" charset="0"/>
              </a:rPr>
              <a:t>3. Technology Management</a:t>
            </a:r>
            <a:endParaRPr sz="1400">
              <a:latin typeface="Arial" pitchFamily="34" charset="0"/>
              <a:cs typeface="Arial" pitchFamily="34" charset="0"/>
            </a:endParaRPr>
          </a:p>
          <a:p>
            <a:pPr marL="170180" indent="-158115">
              <a:lnSpc>
                <a:spcPct val="100000"/>
              </a:lnSpc>
              <a:spcBef>
                <a:spcPts val="900"/>
              </a:spcBef>
              <a:buChar char="•"/>
              <a:tabLst>
                <a:tab pos="170815" algn="l"/>
              </a:tabLst>
            </a:pPr>
            <a:r>
              <a:rPr sz="1050" dirty="0">
                <a:solidFill>
                  <a:srgbClr val="243444"/>
                </a:solidFill>
                <a:latin typeface="Arial" pitchFamily="34" charset="0"/>
                <a:cs typeface="Arial" pitchFamily="34" charset="0"/>
              </a:rPr>
              <a:t>VAPT &amp; configuration review</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Application security testing</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Security architecture review</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Secure source code review</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Red Team Assessment</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Security solutions</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Emerging technology security (cloud, IOT and social media</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IT risk strategy &amp; roadmap</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Deployment Reviews</a:t>
            </a:r>
            <a:endParaRPr sz="1050">
              <a:latin typeface="Arial" pitchFamily="34" charset="0"/>
              <a:cs typeface="Arial" pitchFamily="34" charset="0"/>
            </a:endParaRPr>
          </a:p>
          <a:p>
            <a:pPr marL="170180" indent="-158115">
              <a:lnSpc>
                <a:spcPct val="100000"/>
              </a:lnSpc>
              <a:spcBef>
                <a:spcPts val="440"/>
              </a:spcBef>
              <a:buChar char="•"/>
              <a:tabLst>
                <a:tab pos="170815" algn="l"/>
              </a:tabLst>
            </a:pPr>
            <a:r>
              <a:rPr sz="1050" dirty="0">
                <a:solidFill>
                  <a:srgbClr val="243444"/>
                </a:solidFill>
                <a:latin typeface="Arial" pitchFamily="34" charset="0"/>
                <a:cs typeface="Arial" pitchFamily="34" charset="0"/>
              </a:rPr>
              <a:t>DevOps Security Architecture</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Threat monitoring &amp; management</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Anti phishing &amp; anti malware monitoring</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Cyber threat intelligence</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Security Operation Center</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Security as a service</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DDOS monitoring</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OT Assessments</a:t>
            </a:r>
            <a:endParaRPr sz="1050">
              <a:latin typeface="Arial" pitchFamily="34" charset="0"/>
              <a:cs typeface="Arial" pitchFamily="34" charset="0"/>
            </a:endParaRPr>
          </a:p>
        </p:txBody>
      </p:sp>
      <p:sp>
        <p:nvSpPr>
          <p:cNvPr id="6" name="object 6"/>
          <p:cNvSpPr/>
          <p:nvPr/>
        </p:nvSpPr>
        <p:spPr>
          <a:xfrm>
            <a:off x="0" y="8613191"/>
            <a:ext cx="7560309" cy="1247775"/>
          </a:xfrm>
          <a:custGeom>
            <a:avLst/>
            <a:gdLst/>
            <a:ahLst/>
            <a:cxnLst/>
            <a:rect l="l" t="t" r="r" b="b"/>
            <a:pathLst>
              <a:path w="7560309" h="1247775">
                <a:moveTo>
                  <a:pt x="0" y="0"/>
                </a:moveTo>
                <a:lnTo>
                  <a:pt x="7560005" y="0"/>
                </a:lnTo>
                <a:lnTo>
                  <a:pt x="7560005" y="1247278"/>
                </a:lnTo>
                <a:lnTo>
                  <a:pt x="0" y="1247278"/>
                </a:lnTo>
                <a:lnTo>
                  <a:pt x="0" y="0"/>
                </a:lnTo>
                <a:close/>
              </a:path>
            </a:pathLst>
          </a:custGeom>
          <a:solidFill>
            <a:srgbClr val="D0D3D4">
              <a:alpha val="50000"/>
            </a:srgbClr>
          </a:solidFill>
        </p:spPr>
        <p:txBody>
          <a:bodyPr wrap="square" lIns="0" tIns="0" rIns="0" bIns="0" rtlCol="0"/>
          <a:lstStyle/>
          <a:p>
            <a:endParaRPr>
              <a:latin typeface="Arial" pitchFamily="34" charset="0"/>
              <a:cs typeface="Arial" pitchFamily="34" charset="0"/>
            </a:endParaRPr>
          </a:p>
        </p:txBody>
      </p:sp>
      <p:sp>
        <p:nvSpPr>
          <p:cNvPr id="7" name="object 7"/>
          <p:cNvSpPr txBox="1"/>
          <p:nvPr/>
        </p:nvSpPr>
        <p:spPr>
          <a:xfrm>
            <a:off x="2848904" y="8861317"/>
            <a:ext cx="2166620" cy="73787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AB0E1E"/>
                </a:solidFill>
                <a:latin typeface="Arial" pitchFamily="34" charset="0"/>
                <a:cs typeface="Arial" pitchFamily="34" charset="0"/>
              </a:rPr>
              <a:t>5. Support</a:t>
            </a:r>
            <a:endParaRPr sz="1400">
              <a:latin typeface="Arial" pitchFamily="34" charset="0"/>
              <a:cs typeface="Arial" pitchFamily="34" charset="0"/>
            </a:endParaRPr>
          </a:p>
          <a:p>
            <a:pPr marL="175260" indent="-158750">
              <a:lnSpc>
                <a:spcPct val="100000"/>
              </a:lnSpc>
              <a:spcBef>
                <a:spcPts val="965"/>
              </a:spcBef>
              <a:buChar char="•"/>
              <a:tabLst>
                <a:tab pos="175895" algn="l"/>
              </a:tabLst>
            </a:pPr>
            <a:r>
              <a:rPr sz="1050" dirty="0">
                <a:solidFill>
                  <a:srgbClr val="243444"/>
                </a:solidFill>
                <a:latin typeface="Arial" pitchFamily="34" charset="0"/>
                <a:cs typeface="Arial" pitchFamily="34" charset="0"/>
              </a:rPr>
              <a:t>ITGC &amp; Access Controls Reviews</a:t>
            </a:r>
            <a:endParaRPr sz="1050">
              <a:latin typeface="Arial" pitchFamily="34" charset="0"/>
              <a:cs typeface="Arial" pitchFamily="34" charset="0"/>
            </a:endParaRPr>
          </a:p>
          <a:p>
            <a:pPr marL="175260" indent="-158750">
              <a:lnSpc>
                <a:spcPct val="100000"/>
              </a:lnSpc>
              <a:spcBef>
                <a:spcPts val="440"/>
              </a:spcBef>
              <a:buChar char="•"/>
              <a:tabLst>
                <a:tab pos="175895" algn="l"/>
              </a:tabLst>
            </a:pPr>
            <a:r>
              <a:rPr sz="1050" dirty="0">
                <a:solidFill>
                  <a:srgbClr val="243444"/>
                </a:solidFill>
                <a:latin typeface="Arial" pitchFamily="34" charset="0"/>
                <a:cs typeface="Arial" pitchFamily="34" charset="0"/>
              </a:rPr>
              <a:t>SOX Controls Testing</a:t>
            </a:r>
            <a:endParaRPr sz="1050">
              <a:latin typeface="Arial" pitchFamily="34" charset="0"/>
              <a:cs typeface="Arial" pitchFamily="34" charset="0"/>
            </a:endParaRPr>
          </a:p>
        </p:txBody>
      </p:sp>
      <p:sp>
        <p:nvSpPr>
          <p:cNvPr id="8" name="object 8"/>
          <p:cNvSpPr/>
          <p:nvPr/>
        </p:nvSpPr>
        <p:spPr>
          <a:xfrm>
            <a:off x="0" y="8613178"/>
            <a:ext cx="2714167" cy="1247279"/>
          </a:xfrm>
          <a:prstGeom prst="rect">
            <a:avLst/>
          </a:prstGeom>
          <a:blipFill>
            <a:blip r:embed="rId3" cstate="print"/>
            <a:stretch>
              <a:fillRect/>
            </a:stretch>
          </a:blipFill>
        </p:spPr>
        <p:txBody>
          <a:bodyPr wrap="square" lIns="0" tIns="0" rIns="0" bIns="0" rtlCol="0"/>
          <a:lstStyle/>
          <a:p>
            <a:endParaRPr>
              <a:latin typeface="Arial" pitchFamily="34" charset="0"/>
              <a:cs typeface="Arial" pitchFamily="34" charset="0"/>
            </a:endParaRPr>
          </a:p>
        </p:txBody>
      </p:sp>
      <p:sp>
        <p:nvSpPr>
          <p:cNvPr id="9" name="object 9"/>
          <p:cNvSpPr/>
          <p:nvPr/>
        </p:nvSpPr>
        <p:spPr>
          <a:xfrm>
            <a:off x="0" y="5991695"/>
            <a:ext cx="7560309" cy="2195195"/>
          </a:xfrm>
          <a:custGeom>
            <a:avLst/>
            <a:gdLst/>
            <a:ahLst/>
            <a:cxnLst/>
            <a:rect l="l" t="t" r="r" b="b"/>
            <a:pathLst>
              <a:path w="7560309" h="2195195">
                <a:moveTo>
                  <a:pt x="0" y="0"/>
                </a:moveTo>
                <a:lnTo>
                  <a:pt x="7560005" y="0"/>
                </a:lnTo>
                <a:lnTo>
                  <a:pt x="7560005" y="2194940"/>
                </a:lnTo>
                <a:lnTo>
                  <a:pt x="0" y="2194940"/>
                </a:lnTo>
                <a:lnTo>
                  <a:pt x="0" y="0"/>
                </a:lnTo>
                <a:close/>
              </a:path>
            </a:pathLst>
          </a:custGeom>
          <a:solidFill>
            <a:srgbClr val="D0D3D4">
              <a:alpha val="50000"/>
            </a:srgbClr>
          </a:solidFill>
        </p:spPr>
        <p:txBody>
          <a:bodyPr wrap="square" lIns="0" tIns="0" rIns="0" bIns="0" rtlCol="0"/>
          <a:lstStyle/>
          <a:p>
            <a:endParaRPr>
              <a:latin typeface="Arial" pitchFamily="34" charset="0"/>
              <a:cs typeface="Arial" pitchFamily="34" charset="0"/>
            </a:endParaRPr>
          </a:p>
        </p:txBody>
      </p:sp>
      <p:sp>
        <p:nvSpPr>
          <p:cNvPr id="10" name="object 10"/>
          <p:cNvSpPr txBox="1"/>
          <p:nvPr/>
        </p:nvSpPr>
        <p:spPr>
          <a:xfrm>
            <a:off x="2848904" y="6188973"/>
            <a:ext cx="3265804" cy="179197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AB0E1E"/>
                </a:solidFill>
                <a:latin typeface="Arial" pitchFamily="34" charset="0"/>
                <a:cs typeface="Arial" pitchFamily="34" charset="0"/>
              </a:rPr>
              <a:t>4. Cyber Forensics &amp; Investigations</a:t>
            </a:r>
            <a:endParaRPr sz="1400">
              <a:latin typeface="Arial" pitchFamily="34" charset="0"/>
              <a:cs typeface="Arial" pitchFamily="34" charset="0"/>
            </a:endParaRPr>
          </a:p>
          <a:p>
            <a:pPr marL="175260" indent="-158750">
              <a:lnSpc>
                <a:spcPct val="100000"/>
              </a:lnSpc>
              <a:spcBef>
                <a:spcPts val="765"/>
              </a:spcBef>
              <a:buChar char="•"/>
              <a:tabLst>
                <a:tab pos="175895" algn="l"/>
              </a:tabLst>
            </a:pPr>
            <a:r>
              <a:rPr sz="1050" dirty="0">
                <a:solidFill>
                  <a:srgbClr val="243444"/>
                </a:solidFill>
                <a:latin typeface="Arial" pitchFamily="34" charset="0"/>
                <a:cs typeface="Arial" pitchFamily="34" charset="0"/>
              </a:rPr>
              <a:t>Imaging, Extraction, Carving &amp; Indexing of data</a:t>
            </a:r>
            <a:endParaRPr sz="1050">
              <a:latin typeface="Arial" pitchFamily="34" charset="0"/>
              <a:cs typeface="Arial" pitchFamily="34" charset="0"/>
            </a:endParaRPr>
          </a:p>
          <a:p>
            <a:pPr marL="175260" indent="-158750">
              <a:lnSpc>
                <a:spcPct val="100000"/>
              </a:lnSpc>
              <a:spcBef>
                <a:spcPts val="440"/>
              </a:spcBef>
              <a:buChar char="•"/>
              <a:tabLst>
                <a:tab pos="175895" algn="l"/>
              </a:tabLst>
            </a:pPr>
            <a:r>
              <a:rPr sz="1050" dirty="0">
                <a:solidFill>
                  <a:srgbClr val="243444"/>
                </a:solidFill>
                <a:latin typeface="Arial" pitchFamily="34" charset="0"/>
                <a:cs typeface="Arial" pitchFamily="34" charset="0"/>
              </a:rPr>
              <a:t>Review of Analysis of data</a:t>
            </a:r>
            <a:endParaRPr sz="1050">
              <a:latin typeface="Arial" pitchFamily="34" charset="0"/>
              <a:cs typeface="Arial" pitchFamily="34" charset="0"/>
            </a:endParaRPr>
          </a:p>
          <a:p>
            <a:pPr marL="175260" indent="-158750">
              <a:lnSpc>
                <a:spcPct val="100000"/>
              </a:lnSpc>
              <a:spcBef>
                <a:spcPts val="440"/>
              </a:spcBef>
              <a:buChar char="•"/>
              <a:tabLst>
                <a:tab pos="175895" algn="l"/>
              </a:tabLst>
            </a:pPr>
            <a:r>
              <a:rPr sz="1050" dirty="0">
                <a:solidFill>
                  <a:srgbClr val="243444"/>
                </a:solidFill>
                <a:latin typeface="Arial" pitchFamily="34" charset="0"/>
                <a:cs typeface="Arial" pitchFamily="34" charset="0"/>
              </a:rPr>
              <a:t>Cyber forensic investigation and remediation</a:t>
            </a:r>
            <a:endParaRPr sz="1050">
              <a:latin typeface="Arial" pitchFamily="34" charset="0"/>
              <a:cs typeface="Arial" pitchFamily="34" charset="0"/>
            </a:endParaRPr>
          </a:p>
          <a:p>
            <a:pPr marL="175260" indent="-158750">
              <a:lnSpc>
                <a:spcPct val="100000"/>
              </a:lnSpc>
              <a:spcBef>
                <a:spcPts val="440"/>
              </a:spcBef>
              <a:buChar char="•"/>
              <a:tabLst>
                <a:tab pos="175895" algn="l"/>
              </a:tabLst>
            </a:pPr>
            <a:r>
              <a:rPr sz="1050" dirty="0">
                <a:solidFill>
                  <a:srgbClr val="243444"/>
                </a:solidFill>
                <a:latin typeface="Arial" pitchFamily="34" charset="0"/>
                <a:cs typeface="Arial" pitchFamily="34" charset="0"/>
              </a:rPr>
              <a:t>Support for arbitration &amp; litigations</a:t>
            </a:r>
            <a:endParaRPr sz="1050">
              <a:latin typeface="Arial" pitchFamily="34" charset="0"/>
              <a:cs typeface="Arial" pitchFamily="34" charset="0"/>
            </a:endParaRPr>
          </a:p>
          <a:p>
            <a:pPr marL="175260" indent="-158750">
              <a:lnSpc>
                <a:spcPct val="100000"/>
              </a:lnSpc>
              <a:spcBef>
                <a:spcPts val="440"/>
              </a:spcBef>
              <a:buChar char="•"/>
              <a:tabLst>
                <a:tab pos="175895" algn="l"/>
              </a:tabLst>
            </a:pPr>
            <a:r>
              <a:rPr sz="1050" dirty="0">
                <a:solidFill>
                  <a:srgbClr val="243444"/>
                </a:solidFill>
                <a:latin typeface="Arial" pitchFamily="34" charset="0"/>
                <a:cs typeface="Arial" pitchFamily="34" charset="0"/>
              </a:rPr>
              <a:t>Providing testimony for examined forensic evidence</a:t>
            </a:r>
            <a:endParaRPr sz="1050">
              <a:latin typeface="Arial" pitchFamily="34" charset="0"/>
              <a:cs typeface="Arial" pitchFamily="34" charset="0"/>
            </a:endParaRPr>
          </a:p>
          <a:p>
            <a:pPr marL="175260" indent="-158750">
              <a:lnSpc>
                <a:spcPct val="100000"/>
              </a:lnSpc>
              <a:spcBef>
                <a:spcPts val="440"/>
              </a:spcBef>
              <a:buChar char="•"/>
              <a:tabLst>
                <a:tab pos="175895" algn="l"/>
              </a:tabLst>
            </a:pPr>
            <a:r>
              <a:rPr sz="1050" dirty="0">
                <a:solidFill>
                  <a:srgbClr val="243444"/>
                </a:solidFill>
                <a:latin typeface="Arial" pitchFamily="34" charset="0"/>
                <a:cs typeface="Arial" pitchFamily="34" charset="0"/>
              </a:rPr>
              <a:t>Reactive Cyber forensics</a:t>
            </a:r>
            <a:endParaRPr sz="1050">
              <a:latin typeface="Arial" pitchFamily="34" charset="0"/>
              <a:cs typeface="Arial" pitchFamily="34" charset="0"/>
            </a:endParaRPr>
          </a:p>
          <a:p>
            <a:pPr marL="175260" indent="-158750">
              <a:lnSpc>
                <a:spcPct val="100000"/>
              </a:lnSpc>
              <a:spcBef>
                <a:spcPts val="440"/>
              </a:spcBef>
              <a:buChar char="•"/>
              <a:tabLst>
                <a:tab pos="175895" algn="l"/>
              </a:tabLst>
            </a:pPr>
            <a:r>
              <a:rPr sz="1050" dirty="0">
                <a:solidFill>
                  <a:srgbClr val="243444"/>
                </a:solidFill>
                <a:latin typeface="Arial" pitchFamily="34" charset="0"/>
                <a:cs typeface="Arial" pitchFamily="34" charset="0"/>
              </a:rPr>
              <a:t>Malware identification &amp; solutioning</a:t>
            </a:r>
            <a:endParaRPr sz="1050">
              <a:latin typeface="Arial" pitchFamily="34" charset="0"/>
              <a:cs typeface="Arial" pitchFamily="34" charset="0"/>
            </a:endParaRPr>
          </a:p>
        </p:txBody>
      </p:sp>
      <p:sp>
        <p:nvSpPr>
          <p:cNvPr id="11" name="object 11"/>
          <p:cNvSpPr/>
          <p:nvPr/>
        </p:nvSpPr>
        <p:spPr>
          <a:xfrm>
            <a:off x="0" y="5991682"/>
            <a:ext cx="2714167" cy="2194941"/>
          </a:xfrm>
          <a:prstGeom prst="rect">
            <a:avLst/>
          </a:prstGeom>
          <a:blipFill>
            <a:blip r:embed="rId4" cstate="print"/>
            <a:stretch>
              <a:fillRect/>
            </a:stretch>
          </a:blipFill>
        </p:spPr>
        <p:txBody>
          <a:bodyPr wrap="square" lIns="0" tIns="0" rIns="0" bIns="0" rtlCol="0"/>
          <a:lstStyle/>
          <a:p>
            <a:endParaRPr>
              <a:latin typeface="Arial" pitchFamily="34" charset="0"/>
              <a:cs typeface="Arial" pitchFamily="34" charset="0"/>
            </a:endParaRPr>
          </a:p>
        </p:txBody>
      </p:sp>
      <p:sp>
        <p:nvSpPr>
          <p:cNvPr id="12" name="object 12"/>
          <p:cNvSpPr/>
          <p:nvPr/>
        </p:nvSpPr>
        <p:spPr>
          <a:xfrm>
            <a:off x="0" y="12"/>
            <a:ext cx="7560005" cy="924521"/>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6350" rIns="0" bIns="0" rtlCol="0">
            <a:spAutoFit/>
          </a:bodyPr>
          <a:lstStyle/>
          <a:p>
            <a:pPr marL="12700">
              <a:lnSpc>
                <a:spcPct val="100000"/>
              </a:lnSpc>
              <a:spcBef>
                <a:spcPts val="50"/>
              </a:spcBef>
            </a:pPr>
            <a:r>
              <a:rPr spc="-290" dirty="0"/>
              <a:t>Cyber </a:t>
            </a:r>
            <a:r>
              <a:rPr spc="-270" dirty="0"/>
              <a:t>Security </a:t>
            </a:r>
            <a:r>
              <a:rPr spc="-295" dirty="0"/>
              <a:t>Services </a:t>
            </a:r>
            <a:r>
              <a:rPr spc="-60" dirty="0"/>
              <a:t>|</a:t>
            </a:r>
            <a:r>
              <a:rPr spc="-190" dirty="0"/>
              <a:t> </a:t>
            </a:r>
            <a:r>
              <a:rPr spc="-260" dirty="0"/>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0309" cy="4300220"/>
            <a:chOff x="0" y="0"/>
            <a:chExt cx="7560309" cy="4300220"/>
          </a:xfrm>
        </p:grpSpPr>
        <p:sp>
          <p:nvSpPr>
            <p:cNvPr id="3" name="object 3"/>
            <p:cNvSpPr/>
            <p:nvPr/>
          </p:nvSpPr>
          <p:spPr>
            <a:xfrm>
              <a:off x="0" y="0"/>
              <a:ext cx="7560005" cy="35189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65590" y="3311725"/>
              <a:ext cx="4142740" cy="241300"/>
            </a:xfrm>
            <a:custGeom>
              <a:avLst/>
              <a:gdLst/>
              <a:ahLst/>
              <a:cxnLst/>
              <a:rect l="l" t="t" r="r" b="b"/>
              <a:pathLst>
                <a:path w="4142740" h="241300">
                  <a:moveTo>
                    <a:pt x="4142320" y="0"/>
                  </a:moveTo>
                  <a:lnTo>
                    <a:pt x="0" y="0"/>
                  </a:lnTo>
                  <a:lnTo>
                    <a:pt x="40678" y="241300"/>
                  </a:lnTo>
                  <a:lnTo>
                    <a:pt x="4088295" y="241300"/>
                  </a:lnTo>
                  <a:lnTo>
                    <a:pt x="4142320" y="0"/>
                  </a:lnTo>
                  <a:close/>
                </a:path>
              </a:pathLst>
            </a:custGeom>
            <a:solidFill>
              <a:srgbClr val="8D0C18"/>
            </a:solidFill>
          </p:spPr>
          <p:txBody>
            <a:bodyPr wrap="square" lIns="0" tIns="0" rIns="0" bIns="0" rtlCol="0"/>
            <a:lstStyle/>
            <a:p>
              <a:endParaRPr/>
            </a:p>
          </p:txBody>
        </p:sp>
        <p:sp>
          <p:nvSpPr>
            <p:cNvPr id="5" name="object 5"/>
            <p:cNvSpPr/>
            <p:nvPr/>
          </p:nvSpPr>
          <p:spPr>
            <a:xfrm>
              <a:off x="1665597" y="3311725"/>
              <a:ext cx="4142740" cy="988694"/>
            </a:xfrm>
            <a:custGeom>
              <a:avLst/>
              <a:gdLst/>
              <a:ahLst/>
              <a:cxnLst/>
              <a:rect l="l" t="t" r="r" b="b"/>
              <a:pathLst>
                <a:path w="4142740" h="988695">
                  <a:moveTo>
                    <a:pt x="4142320" y="0"/>
                  </a:moveTo>
                  <a:lnTo>
                    <a:pt x="0" y="0"/>
                  </a:lnTo>
                  <a:lnTo>
                    <a:pt x="15799" y="34019"/>
                  </a:lnTo>
                  <a:lnTo>
                    <a:pt x="51494" y="100915"/>
                  </a:lnTo>
                  <a:lnTo>
                    <a:pt x="71348" y="133766"/>
                  </a:lnTo>
                  <a:lnTo>
                    <a:pt x="92514" y="166201"/>
                  </a:lnTo>
                  <a:lnTo>
                    <a:pt x="114970" y="198208"/>
                  </a:lnTo>
                  <a:lnTo>
                    <a:pt x="138696" y="229774"/>
                  </a:lnTo>
                  <a:lnTo>
                    <a:pt x="163671" y="260887"/>
                  </a:lnTo>
                  <a:lnTo>
                    <a:pt x="189876" y="291533"/>
                  </a:lnTo>
                  <a:lnTo>
                    <a:pt x="217291" y="321700"/>
                  </a:lnTo>
                  <a:lnTo>
                    <a:pt x="245893" y="351374"/>
                  </a:lnTo>
                  <a:lnTo>
                    <a:pt x="275664" y="380544"/>
                  </a:lnTo>
                  <a:lnTo>
                    <a:pt x="306583" y="409196"/>
                  </a:lnTo>
                  <a:lnTo>
                    <a:pt x="338629" y="437318"/>
                  </a:lnTo>
                  <a:lnTo>
                    <a:pt x="371782" y="464896"/>
                  </a:lnTo>
                  <a:lnTo>
                    <a:pt x="406021" y="491918"/>
                  </a:lnTo>
                  <a:lnTo>
                    <a:pt x="441327" y="518371"/>
                  </a:lnTo>
                  <a:lnTo>
                    <a:pt x="477679" y="544243"/>
                  </a:lnTo>
                  <a:lnTo>
                    <a:pt x="515057" y="569520"/>
                  </a:lnTo>
                  <a:lnTo>
                    <a:pt x="553439" y="594190"/>
                  </a:lnTo>
                  <a:lnTo>
                    <a:pt x="592806" y="618240"/>
                  </a:lnTo>
                  <a:lnTo>
                    <a:pt x="633137" y="641656"/>
                  </a:lnTo>
                  <a:lnTo>
                    <a:pt x="674413" y="664428"/>
                  </a:lnTo>
                  <a:lnTo>
                    <a:pt x="716612" y="686540"/>
                  </a:lnTo>
                  <a:lnTo>
                    <a:pt x="759713" y="707982"/>
                  </a:lnTo>
                  <a:lnTo>
                    <a:pt x="803698" y="728739"/>
                  </a:lnTo>
                  <a:lnTo>
                    <a:pt x="848545" y="748799"/>
                  </a:lnTo>
                  <a:lnTo>
                    <a:pt x="894235" y="768150"/>
                  </a:lnTo>
                  <a:lnTo>
                    <a:pt x="940745" y="786778"/>
                  </a:lnTo>
                  <a:lnTo>
                    <a:pt x="988057" y="804671"/>
                  </a:lnTo>
                  <a:lnTo>
                    <a:pt x="1036150" y="821816"/>
                  </a:lnTo>
                  <a:lnTo>
                    <a:pt x="1085003" y="838201"/>
                  </a:lnTo>
                  <a:lnTo>
                    <a:pt x="1134596" y="853811"/>
                  </a:lnTo>
                  <a:lnTo>
                    <a:pt x="1184909" y="868635"/>
                  </a:lnTo>
                  <a:lnTo>
                    <a:pt x="1235921" y="882660"/>
                  </a:lnTo>
                  <a:lnTo>
                    <a:pt x="1287613" y="895872"/>
                  </a:lnTo>
                  <a:lnTo>
                    <a:pt x="1339962" y="908260"/>
                  </a:lnTo>
                  <a:lnTo>
                    <a:pt x="1392950" y="919810"/>
                  </a:lnTo>
                  <a:lnTo>
                    <a:pt x="1446555" y="930510"/>
                  </a:lnTo>
                  <a:lnTo>
                    <a:pt x="1500758" y="940346"/>
                  </a:lnTo>
                  <a:lnTo>
                    <a:pt x="1555538" y="949306"/>
                  </a:lnTo>
                  <a:lnTo>
                    <a:pt x="1610874" y="957378"/>
                  </a:lnTo>
                  <a:lnTo>
                    <a:pt x="1666746" y="964548"/>
                  </a:lnTo>
                  <a:lnTo>
                    <a:pt x="1723134" y="970803"/>
                  </a:lnTo>
                  <a:lnTo>
                    <a:pt x="1780018" y="976131"/>
                  </a:lnTo>
                  <a:lnTo>
                    <a:pt x="1837377" y="980519"/>
                  </a:lnTo>
                  <a:lnTo>
                    <a:pt x="1895190" y="983955"/>
                  </a:lnTo>
                  <a:lnTo>
                    <a:pt x="1953437" y="986424"/>
                  </a:lnTo>
                  <a:lnTo>
                    <a:pt x="2012099" y="987915"/>
                  </a:lnTo>
                  <a:lnTo>
                    <a:pt x="2071154" y="988415"/>
                  </a:lnTo>
                  <a:lnTo>
                    <a:pt x="2130208" y="987915"/>
                  </a:lnTo>
                  <a:lnTo>
                    <a:pt x="2188870" y="986424"/>
                  </a:lnTo>
                  <a:lnTo>
                    <a:pt x="2247117" y="983955"/>
                  </a:lnTo>
                  <a:lnTo>
                    <a:pt x="2304930" y="980519"/>
                  </a:lnTo>
                  <a:lnTo>
                    <a:pt x="2362289" y="976131"/>
                  </a:lnTo>
                  <a:lnTo>
                    <a:pt x="2419173" y="970803"/>
                  </a:lnTo>
                  <a:lnTo>
                    <a:pt x="2475561" y="964548"/>
                  </a:lnTo>
                  <a:lnTo>
                    <a:pt x="2531433" y="957378"/>
                  </a:lnTo>
                  <a:lnTo>
                    <a:pt x="2586770" y="949306"/>
                  </a:lnTo>
                  <a:lnTo>
                    <a:pt x="2641549" y="940346"/>
                  </a:lnTo>
                  <a:lnTo>
                    <a:pt x="2695752" y="930510"/>
                  </a:lnTo>
                  <a:lnTo>
                    <a:pt x="2749358" y="919810"/>
                  </a:lnTo>
                  <a:lnTo>
                    <a:pt x="2802345" y="908260"/>
                  </a:lnTo>
                  <a:lnTo>
                    <a:pt x="2854695" y="895872"/>
                  </a:lnTo>
                  <a:lnTo>
                    <a:pt x="2906386" y="882660"/>
                  </a:lnTo>
                  <a:lnTo>
                    <a:pt x="2957398" y="868635"/>
                  </a:lnTo>
                  <a:lnTo>
                    <a:pt x="3007711" y="853811"/>
                  </a:lnTo>
                  <a:lnTo>
                    <a:pt x="3057305" y="838201"/>
                  </a:lnTo>
                  <a:lnTo>
                    <a:pt x="3106158" y="821816"/>
                  </a:lnTo>
                  <a:lnTo>
                    <a:pt x="3154251" y="804671"/>
                  </a:lnTo>
                  <a:lnTo>
                    <a:pt x="3201563" y="786778"/>
                  </a:lnTo>
                  <a:lnTo>
                    <a:pt x="3248074" y="768150"/>
                  </a:lnTo>
                  <a:lnTo>
                    <a:pt x="3293763" y="748799"/>
                  </a:lnTo>
                  <a:lnTo>
                    <a:pt x="3338610" y="728739"/>
                  </a:lnTo>
                  <a:lnTo>
                    <a:pt x="3382595" y="707982"/>
                  </a:lnTo>
                  <a:lnTo>
                    <a:pt x="3425697" y="686540"/>
                  </a:lnTo>
                  <a:lnTo>
                    <a:pt x="3467897" y="664428"/>
                  </a:lnTo>
                  <a:lnTo>
                    <a:pt x="3509172" y="641656"/>
                  </a:lnTo>
                  <a:lnTo>
                    <a:pt x="3549504" y="618240"/>
                  </a:lnTo>
                  <a:lnTo>
                    <a:pt x="3588871" y="594190"/>
                  </a:lnTo>
                  <a:lnTo>
                    <a:pt x="3627254" y="569520"/>
                  </a:lnTo>
                  <a:lnTo>
                    <a:pt x="3664631" y="544243"/>
                  </a:lnTo>
                  <a:lnTo>
                    <a:pt x="3700983" y="518371"/>
                  </a:lnTo>
                  <a:lnTo>
                    <a:pt x="3736290" y="491918"/>
                  </a:lnTo>
                  <a:lnTo>
                    <a:pt x="3770530" y="464896"/>
                  </a:lnTo>
                  <a:lnTo>
                    <a:pt x="3803683" y="437318"/>
                  </a:lnTo>
                  <a:lnTo>
                    <a:pt x="3835730" y="409196"/>
                  </a:lnTo>
                  <a:lnTo>
                    <a:pt x="3866649" y="380544"/>
                  </a:lnTo>
                  <a:lnTo>
                    <a:pt x="3896420" y="351374"/>
                  </a:lnTo>
                  <a:lnTo>
                    <a:pt x="3925023" y="321700"/>
                  </a:lnTo>
                  <a:lnTo>
                    <a:pt x="3952438" y="291533"/>
                  </a:lnTo>
                  <a:lnTo>
                    <a:pt x="3978643" y="260887"/>
                  </a:lnTo>
                  <a:lnTo>
                    <a:pt x="4003620" y="229774"/>
                  </a:lnTo>
                  <a:lnTo>
                    <a:pt x="4027346" y="198208"/>
                  </a:lnTo>
                  <a:lnTo>
                    <a:pt x="4049803" y="166201"/>
                  </a:lnTo>
                  <a:lnTo>
                    <a:pt x="4070969" y="133766"/>
                  </a:lnTo>
                  <a:lnTo>
                    <a:pt x="4090824" y="100915"/>
                  </a:lnTo>
                  <a:lnTo>
                    <a:pt x="4126520" y="34019"/>
                  </a:lnTo>
                  <a:lnTo>
                    <a:pt x="4142320" y="0"/>
                  </a:lnTo>
                  <a:close/>
                </a:path>
              </a:pathLst>
            </a:custGeom>
            <a:solidFill>
              <a:srgbClr val="AB0E1E"/>
            </a:solidFill>
          </p:spPr>
          <p:txBody>
            <a:bodyPr wrap="square" lIns="0" tIns="0" rIns="0" bIns="0" rtlCol="0"/>
            <a:lstStyle/>
            <a:p>
              <a:endParaRPr/>
            </a:p>
          </p:txBody>
        </p:sp>
      </p:grpSp>
      <p:grpSp>
        <p:nvGrpSpPr>
          <p:cNvPr id="6" name="object 6"/>
          <p:cNvGrpSpPr/>
          <p:nvPr/>
        </p:nvGrpSpPr>
        <p:grpSpPr>
          <a:xfrm>
            <a:off x="1311313" y="4654006"/>
            <a:ext cx="4937760" cy="1580515"/>
            <a:chOff x="1311313" y="4654006"/>
            <a:chExt cx="4937760" cy="1580515"/>
          </a:xfrm>
        </p:grpSpPr>
        <p:sp>
          <p:nvSpPr>
            <p:cNvPr id="7" name="object 7"/>
            <p:cNvSpPr/>
            <p:nvPr/>
          </p:nvSpPr>
          <p:spPr>
            <a:xfrm>
              <a:off x="2548954" y="5376368"/>
              <a:ext cx="0" cy="0"/>
            </a:xfrm>
            <a:custGeom>
              <a:avLst/>
              <a:gdLst/>
              <a:ahLst/>
              <a:cxnLst/>
              <a:rect l="l" t="t" r="r" b="b"/>
              <a:pathLst>
                <a:path>
                  <a:moveTo>
                    <a:pt x="0" y="0"/>
                  </a:moveTo>
                  <a:lnTo>
                    <a:pt x="0" y="0"/>
                  </a:lnTo>
                </a:path>
              </a:pathLst>
            </a:custGeom>
            <a:ln w="12700">
              <a:solidFill>
                <a:srgbClr val="000000"/>
              </a:solidFill>
            </a:ln>
          </p:spPr>
          <p:txBody>
            <a:bodyPr wrap="square" lIns="0" tIns="0" rIns="0" bIns="0" rtlCol="0"/>
            <a:lstStyle/>
            <a:p>
              <a:endParaRPr>
                <a:latin typeface="Arial" pitchFamily="34" charset="0"/>
                <a:cs typeface="Arial" pitchFamily="34" charset="0"/>
              </a:endParaRPr>
            </a:p>
          </p:txBody>
        </p:sp>
        <p:sp>
          <p:nvSpPr>
            <p:cNvPr id="8" name="object 8"/>
            <p:cNvSpPr/>
            <p:nvPr/>
          </p:nvSpPr>
          <p:spPr>
            <a:xfrm>
              <a:off x="2599828" y="5376368"/>
              <a:ext cx="3128645" cy="0"/>
            </a:xfrm>
            <a:custGeom>
              <a:avLst/>
              <a:gdLst/>
              <a:ahLst/>
              <a:cxnLst/>
              <a:rect l="l" t="t" r="r" b="b"/>
              <a:pathLst>
                <a:path w="3128645">
                  <a:moveTo>
                    <a:pt x="0" y="0"/>
                  </a:moveTo>
                  <a:lnTo>
                    <a:pt x="3128619" y="0"/>
                  </a:lnTo>
                </a:path>
              </a:pathLst>
            </a:custGeom>
            <a:ln w="12700">
              <a:solidFill>
                <a:srgbClr val="000000"/>
              </a:solidFill>
              <a:prstDash val="dot"/>
            </a:ln>
          </p:spPr>
          <p:txBody>
            <a:bodyPr wrap="square" lIns="0" tIns="0" rIns="0" bIns="0" rtlCol="0"/>
            <a:lstStyle/>
            <a:p>
              <a:endParaRPr>
                <a:latin typeface="Arial" pitchFamily="34" charset="0"/>
                <a:cs typeface="Arial" pitchFamily="34" charset="0"/>
              </a:endParaRPr>
            </a:p>
          </p:txBody>
        </p:sp>
        <p:sp>
          <p:nvSpPr>
            <p:cNvPr id="9" name="object 9"/>
            <p:cNvSpPr/>
            <p:nvPr/>
          </p:nvSpPr>
          <p:spPr>
            <a:xfrm>
              <a:off x="1311313" y="4654006"/>
              <a:ext cx="4937375" cy="1580461"/>
            </a:xfrm>
            <a:prstGeom prst="rect">
              <a:avLst/>
            </a:prstGeom>
            <a:blipFill>
              <a:blip r:embed="rId3" cstate="print"/>
              <a:stretch>
                <a:fillRect/>
              </a:stretch>
            </a:blipFill>
          </p:spPr>
          <p:txBody>
            <a:bodyPr wrap="square" lIns="0" tIns="0" rIns="0" bIns="0" rtlCol="0"/>
            <a:lstStyle/>
            <a:p>
              <a:endParaRPr>
                <a:latin typeface="Arial" pitchFamily="34" charset="0"/>
                <a:cs typeface="Arial" pitchFamily="34" charset="0"/>
              </a:endParaRPr>
            </a:p>
          </p:txBody>
        </p:sp>
      </p:grpSp>
      <p:sp>
        <p:nvSpPr>
          <p:cNvPr id="10" name="object 10"/>
          <p:cNvSpPr txBox="1"/>
          <p:nvPr/>
        </p:nvSpPr>
        <p:spPr>
          <a:xfrm>
            <a:off x="1510915" y="4684270"/>
            <a:ext cx="259079"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43444"/>
                </a:solidFill>
                <a:latin typeface="Arial" pitchFamily="34" charset="0"/>
                <a:cs typeface="Arial" pitchFamily="34" charset="0"/>
              </a:rPr>
              <a:t>01.</a:t>
            </a:r>
            <a:endParaRPr sz="1400">
              <a:latin typeface="Arial" pitchFamily="34" charset="0"/>
              <a:cs typeface="Arial" pitchFamily="34" charset="0"/>
            </a:endParaRPr>
          </a:p>
        </p:txBody>
      </p:sp>
      <p:sp>
        <p:nvSpPr>
          <p:cNvPr id="11" name="object 11"/>
          <p:cNvSpPr txBox="1"/>
          <p:nvPr/>
        </p:nvSpPr>
        <p:spPr>
          <a:xfrm>
            <a:off x="3223679" y="4684270"/>
            <a:ext cx="281940"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43444"/>
                </a:solidFill>
                <a:latin typeface="Arial" pitchFamily="34" charset="0"/>
                <a:cs typeface="Arial" pitchFamily="34" charset="0"/>
              </a:rPr>
              <a:t>02.</a:t>
            </a:r>
            <a:endParaRPr sz="1400">
              <a:latin typeface="Arial" pitchFamily="34" charset="0"/>
              <a:cs typeface="Arial" pitchFamily="34" charset="0"/>
            </a:endParaRPr>
          </a:p>
        </p:txBody>
      </p:sp>
      <p:sp>
        <p:nvSpPr>
          <p:cNvPr id="12" name="object 12"/>
          <p:cNvSpPr txBox="1"/>
          <p:nvPr/>
        </p:nvSpPr>
        <p:spPr>
          <a:xfrm>
            <a:off x="5004935" y="4684270"/>
            <a:ext cx="281305"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43444"/>
                </a:solidFill>
                <a:latin typeface="Arial" pitchFamily="34" charset="0"/>
                <a:cs typeface="Arial" pitchFamily="34" charset="0"/>
              </a:rPr>
              <a:t>03.</a:t>
            </a:r>
            <a:endParaRPr sz="1400">
              <a:latin typeface="Arial" pitchFamily="34" charset="0"/>
              <a:cs typeface="Arial" pitchFamily="34" charset="0"/>
            </a:endParaRPr>
          </a:p>
        </p:txBody>
      </p:sp>
      <p:grpSp>
        <p:nvGrpSpPr>
          <p:cNvPr id="13" name="object 13"/>
          <p:cNvGrpSpPr/>
          <p:nvPr/>
        </p:nvGrpSpPr>
        <p:grpSpPr>
          <a:xfrm>
            <a:off x="1311313" y="7261897"/>
            <a:ext cx="4937760" cy="1580515"/>
            <a:chOff x="1311313" y="7261897"/>
            <a:chExt cx="4937760" cy="1580515"/>
          </a:xfrm>
        </p:grpSpPr>
        <p:sp>
          <p:nvSpPr>
            <p:cNvPr id="14" name="object 14"/>
            <p:cNvSpPr/>
            <p:nvPr/>
          </p:nvSpPr>
          <p:spPr>
            <a:xfrm>
              <a:off x="2548954" y="7984259"/>
              <a:ext cx="0" cy="0"/>
            </a:xfrm>
            <a:custGeom>
              <a:avLst/>
              <a:gdLst/>
              <a:ahLst/>
              <a:cxnLst/>
              <a:rect l="l" t="t" r="r" b="b"/>
              <a:pathLst>
                <a:path>
                  <a:moveTo>
                    <a:pt x="0" y="0"/>
                  </a:moveTo>
                  <a:lnTo>
                    <a:pt x="0" y="0"/>
                  </a:lnTo>
                </a:path>
              </a:pathLst>
            </a:custGeom>
            <a:ln w="12700">
              <a:solidFill>
                <a:srgbClr val="000000"/>
              </a:solidFill>
            </a:ln>
          </p:spPr>
          <p:txBody>
            <a:bodyPr wrap="square" lIns="0" tIns="0" rIns="0" bIns="0" rtlCol="0"/>
            <a:lstStyle/>
            <a:p>
              <a:endParaRPr>
                <a:latin typeface="Arial" pitchFamily="34" charset="0"/>
                <a:cs typeface="Arial" pitchFamily="34" charset="0"/>
              </a:endParaRPr>
            </a:p>
          </p:txBody>
        </p:sp>
        <p:sp>
          <p:nvSpPr>
            <p:cNvPr id="15" name="object 15"/>
            <p:cNvSpPr/>
            <p:nvPr/>
          </p:nvSpPr>
          <p:spPr>
            <a:xfrm>
              <a:off x="2599828" y="7984259"/>
              <a:ext cx="3128645" cy="0"/>
            </a:xfrm>
            <a:custGeom>
              <a:avLst/>
              <a:gdLst/>
              <a:ahLst/>
              <a:cxnLst/>
              <a:rect l="l" t="t" r="r" b="b"/>
              <a:pathLst>
                <a:path w="3128645">
                  <a:moveTo>
                    <a:pt x="0" y="0"/>
                  </a:moveTo>
                  <a:lnTo>
                    <a:pt x="3128619" y="0"/>
                  </a:lnTo>
                </a:path>
              </a:pathLst>
            </a:custGeom>
            <a:ln w="12700">
              <a:solidFill>
                <a:srgbClr val="000000"/>
              </a:solidFill>
              <a:prstDash val="dot"/>
            </a:ln>
          </p:spPr>
          <p:txBody>
            <a:bodyPr wrap="square" lIns="0" tIns="0" rIns="0" bIns="0" rtlCol="0"/>
            <a:lstStyle/>
            <a:p>
              <a:endParaRPr>
                <a:latin typeface="Arial" pitchFamily="34" charset="0"/>
                <a:cs typeface="Arial" pitchFamily="34" charset="0"/>
              </a:endParaRPr>
            </a:p>
          </p:txBody>
        </p:sp>
        <p:sp>
          <p:nvSpPr>
            <p:cNvPr id="16" name="object 16"/>
            <p:cNvSpPr/>
            <p:nvPr/>
          </p:nvSpPr>
          <p:spPr>
            <a:xfrm>
              <a:off x="1311313" y="7261897"/>
              <a:ext cx="4937375" cy="1580478"/>
            </a:xfrm>
            <a:prstGeom prst="rect">
              <a:avLst/>
            </a:prstGeom>
            <a:blipFill>
              <a:blip r:embed="rId4" cstate="print"/>
              <a:stretch>
                <a:fillRect/>
              </a:stretch>
            </a:blipFill>
          </p:spPr>
          <p:txBody>
            <a:bodyPr wrap="square" lIns="0" tIns="0" rIns="0" bIns="0" rtlCol="0"/>
            <a:lstStyle/>
            <a:p>
              <a:endParaRPr>
                <a:latin typeface="Arial" pitchFamily="34" charset="0"/>
                <a:cs typeface="Arial" pitchFamily="34" charset="0"/>
              </a:endParaRPr>
            </a:p>
          </p:txBody>
        </p:sp>
      </p:grpSp>
      <p:sp>
        <p:nvSpPr>
          <p:cNvPr id="17" name="object 17"/>
          <p:cNvSpPr txBox="1"/>
          <p:nvPr/>
        </p:nvSpPr>
        <p:spPr>
          <a:xfrm>
            <a:off x="1498890" y="7292173"/>
            <a:ext cx="283210"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43444"/>
                </a:solidFill>
                <a:latin typeface="Arial" pitchFamily="34" charset="0"/>
                <a:cs typeface="Arial" pitchFamily="34" charset="0"/>
              </a:rPr>
              <a:t>04.</a:t>
            </a:r>
            <a:endParaRPr sz="1400">
              <a:latin typeface="Arial" pitchFamily="34" charset="0"/>
              <a:cs typeface="Arial" pitchFamily="34" charset="0"/>
            </a:endParaRPr>
          </a:p>
        </p:txBody>
      </p:sp>
      <p:sp>
        <p:nvSpPr>
          <p:cNvPr id="18" name="object 18"/>
          <p:cNvSpPr txBox="1"/>
          <p:nvPr/>
        </p:nvSpPr>
        <p:spPr>
          <a:xfrm>
            <a:off x="3226370" y="7292173"/>
            <a:ext cx="276860"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43444"/>
                </a:solidFill>
                <a:latin typeface="Arial" pitchFamily="34" charset="0"/>
                <a:cs typeface="Arial" pitchFamily="34" charset="0"/>
              </a:rPr>
              <a:t>05.</a:t>
            </a:r>
            <a:endParaRPr sz="1400">
              <a:latin typeface="Arial" pitchFamily="34" charset="0"/>
              <a:cs typeface="Arial" pitchFamily="34" charset="0"/>
            </a:endParaRPr>
          </a:p>
        </p:txBody>
      </p:sp>
      <p:sp>
        <p:nvSpPr>
          <p:cNvPr id="19" name="object 19"/>
          <p:cNvSpPr txBox="1"/>
          <p:nvPr/>
        </p:nvSpPr>
        <p:spPr>
          <a:xfrm>
            <a:off x="5003669" y="7292173"/>
            <a:ext cx="283210"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43444"/>
                </a:solidFill>
                <a:latin typeface="Arial" pitchFamily="34" charset="0"/>
                <a:cs typeface="Arial" pitchFamily="34" charset="0"/>
              </a:rPr>
              <a:t>06.</a:t>
            </a:r>
            <a:endParaRPr sz="1400">
              <a:latin typeface="Arial" pitchFamily="34" charset="0"/>
              <a:cs typeface="Arial" pitchFamily="34" charset="0"/>
            </a:endParaRPr>
          </a:p>
        </p:txBody>
      </p:sp>
      <p:sp>
        <p:nvSpPr>
          <p:cNvPr id="20" name="object 20"/>
          <p:cNvSpPr txBox="1">
            <a:spLocks noGrp="1"/>
          </p:cNvSpPr>
          <p:nvPr>
            <p:ph type="title"/>
          </p:nvPr>
        </p:nvSpPr>
        <p:spPr>
          <a:xfrm>
            <a:off x="3164457" y="3508753"/>
            <a:ext cx="1549872" cy="381515"/>
          </a:xfrm>
          <a:prstGeom prst="rect">
            <a:avLst/>
          </a:prstGeom>
        </p:spPr>
        <p:txBody>
          <a:bodyPr vert="horz" wrap="square" lIns="0" tIns="12065" rIns="0" bIns="0" rtlCol="0">
            <a:spAutoFit/>
          </a:bodyPr>
          <a:lstStyle/>
          <a:p>
            <a:pPr marL="12700">
              <a:lnSpc>
                <a:spcPct val="100000"/>
              </a:lnSpc>
              <a:spcBef>
                <a:spcPts val="95"/>
              </a:spcBef>
            </a:pPr>
            <a:r>
              <a:rPr sz="2400" dirty="0">
                <a:latin typeface="Arial" pitchFamily="34" charset="0"/>
                <a:cs typeface="Arial" pitchFamily="34" charset="0"/>
              </a:rPr>
              <a:t>Solutions</a:t>
            </a:r>
          </a:p>
        </p:txBody>
      </p:sp>
      <p:sp>
        <p:nvSpPr>
          <p:cNvPr id="21" name="object 21"/>
          <p:cNvSpPr txBox="1"/>
          <p:nvPr/>
        </p:nvSpPr>
        <p:spPr>
          <a:xfrm>
            <a:off x="1487644" y="6294193"/>
            <a:ext cx="979169" cy="574040"/>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dirty="0">
                <a:solidFill>
                  <a:srgbClr val="243444"/>
                </a:solidFill>
                <a:latin typeface="Arial" pitchFamily="34" charset="0"/>
                <a:cs typeface="Arial" pitchFamily="34" charset="0"/>
              </a:rPr>
              <a:t>Cyber Risk  Management  Strategy</a:t>
            </a:r>
            <a:endParaRPr sz="1200">
              <a:latin typeface="Arial" pitchFamily="34" charset="0"/>
              <a:cs typeface="Arial" pitchFamily="34" charset="0"/>
            </a:endParaRPr>
          </a:p>
        </p:txBody>
      </p:sp>
      <p:sp>
        <p:nvSpPr>
          <p:cNvPr id="22" name="object 22"/>
          <p:cNvSpPr txBox="1"/>
          <p:nvPr/>
        </p:nvSpPr>
        <p:spPr>
          <a:xfrm>
            <a:off x="3211441" y="6294193"/>
            <a:ext cx="1061085" cy="574040"/>
          </a:xfrm>
          <a:prstGeom prst="rect">
            <a:avLst/>
          </a:prstGeom>
        </p:spPr>
        <p:txBody>
          <a:bodyPr vert="horz" wrap="square" lIns="0" tIns="12700" rIns="0" bIns="0" rtlCol="0">
            <a:spAutoFit/>
          </a:bodyPr>
          <a:lstStyle/>
          <a:p>
            <a:pPr marL="12700" marR="5080" algn="ctr">
              <a:lnSpc>
                <a:spcPct val="100000"/>
              </a:lnSpc>
              <a:spcBef>
                <a:spcPts val="100"/>
              </a:spcBef>
            </a:pPr>
            <a:r>
              <a:rPr sz="1200" b="1" dirty="0">
                <a:solidFill>
                  <a:srgbClr val="243444"/>
                </a:solidFill>
                <a:latin typeface="Arial" pitchFamily="34" charset="0"/>
                <a:cs typeface="Arial" pitchFamily="34" charset="0"/>
              </a:rPr>
              <a:t>Cyber Risk  Assessment &amp;  Testing</a:t>
            </a:r>
            <a:endParaRPr sz="1200">
              <a:latin typeface="Arial" pitchFamily="34" charset="0"/>
              <a:cs typeface="Arial" pitchFamily="34" charset="0"/>
            </a:endParaRPr>
          </a:p>
        </p:txBody>
      </p:sp>
      <p:sp>
        <p:nvSpPr>
          <p:cNvPr id="23" name="object 23"/>
          <p:cNvSpPr txBox="1"/>
          <p:nvPr/>
        </p:nvSpPr>
        <p:spPr>
          <a:xfrm>
            <a:off x="4957945" y="6294193"/>
            <a:ext cx="1129030" cy="574040"/>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dirty="0">
                <a:solidFill>
                  <a:srgbClr val="243444"/>
                </a:solidFill>
                <a:latin typeface="Arial" pitchFamily="34" charset="0"/>
                <a:cs typeface="Arial" pitchFamily="34" charset="0"/>
              </a:rPr>
              <a:t>Security  Architecture &amp;  Transformation</a:t>
            </a:r>
            <a:endParaRPr sz="1200">
              <a:latin typeface="Arial" pitchFamily="34" charset="0"/>
              <a:cs typeface="Arial" pitchFamily="34" charset="0"/>
            </a:endParaRPr>
          </a:p>
        </p:txBody>
      </p:sp>
      <p:sp>
        <p:nvSpPr>
          <p:cNvPr id="24" name="object 24"/>
          <p:cNvSpPr txBox="1"/>
          <p:nvPr/>
        </p:nvSpPr>
        <p:spPr>
          <a:xfrm>
            <a:off x="1576341" y="8922484"/>
            <a:ext cx="751205" cy="391160"/>
          </a:xfrm>
          <a:prstGeom prst="rect">
            <a:avLst/>
          </a:prstGeom>
        </p:spPr>
        <p:txBody>
          <a:bodyPr vert="horz" wrap="square" lIns="0" tIns="12700" rIns="0" bIns="0" rtlCol="0">
            <a:spAutoFit/>
          </a:bodyPr>
          <a:lstStyle/>
          <a:p>
            <a:pPr marL="12700" marR="5080" indent="69215">
              <a:lnSpc>
                <a:spcPct val="100000"/>
              </a:lnSpc>
              <a:spcBef>
                <a:spcPts val="100"/>
              </a:spcBef>
            </a:pPr>
            <a:r>
              <a:rPr sz="1200" b="1" dirty="0">
                <a:solidFill>
                  <a:srgbClr val="243444"/>
                </a:solidFill>
                <a:latin typeface="Arial" pitchFamily="34" charset="0"/>
                <a:cs typeface="Arial" pitchFamily="34" charset="0"/>
              </a:rPr>
              <a:t>Incident  Response</a:t>
            </a:r>
            <a:endParaRPr sz="1200">
              <a:latin typeface="Arial" pitchFamily="34" charset="0"/>
              <a:cs typeface="Arial" pitchFamily="34" charset="0"/>
            </a:endParaRPr>
          </a:p>
        </p:txBody>
      </p:sp>
      <p:sp>
        <p:nvSpPr>
          <p:cNvPr id="25" name="object 25"/>
          <p:cNvSpPr txBox="1"/>
          <p:nvPr/>
        </p:nvSpPr>
        <p:spPr>
          <a:xfrm>
            <a:off x="2981317" y="8922484"/>
            <a:ext cx="1470660" cy="751488"/>
          </a:xfrm>
          <a:prstGeom prst="rect">
            <a:avLst/>
          </a:prstGeom>
        </p:spPr>
        <p:txBody>
          <a:bodyPr vert="horz" wrap="square" lIns="0" tIns="12700" rIns="0" bIns="0" rtlCol="0">
            <a:spAutoFit/>
          </a:bodyPr>
          <a:lstStyle/>
          <a:p>
            <a:pPr marL="12700" marR="5080" algn="ctr">
              <a:lnSpc>
                <a:spcPct val="100000"/>
              </a:lnSpc>
              <a:spcBef>
                <a:spcPts val="100"/>
              </a:spcBef>
            </a:pPr>
            <a:r>
              <a:rPr sz="1200" b="1" dirty="0">
                <a:solidFill>
                  <a:srgbClr val="243444"/>
                </a:solidFill>
                <a:latin typeface="Arial" pitchFamily="34" charset="0"/>
                <a:cs typeface="Arial" pitchFamily="34" charset="0"/>
              </a:rPr>
              <a:t>Business Continuity  Planning &amp; Disaster  Recovery</a:t>
            </a:r>
            <a:endParaRPr sz="1200">
              <a:latin typeface="Arial" pitchFamily="34" charset="0"/>
              <a:cs typeface="Arial" pitchFamily="34" charset="0"/>
            </a:endParaRPr>
          </a:p>
        </p:txBody>
      </p:sp>
      <p:sp>
        <p:nvSpPr>
          <p:cNvPr id="26" name="object 26"/>
          <p:cNvSpPr txBox="1"/>
          <p:nvPr/>
        </p:nvSpPr>
        <p:spPr>
          <a:xfrm>
            <a:off x="4819108" y="8922484"/>
            <a:ext cx="1355090" cy="566822"/>
          </a:xfrm>
          <a:prstGeom prst="rect">
            <a:avLst/>
          </a:prstGeom>
        </p:spPr>
        <p:txBody>
          <a:bodyPr vert="horz" wrap="square" lIns="0" tIns="12700" rIns="0" bIns="0" rtlCol="0">
            <a:spAutoFit/>
          </a:bodyPr>
          <a:lstStyle/>
          <a:p>
            <a:pPr marL="168910" marR="5080" indent="-156845">
              <a:lnSpc>
                <a:spcPct val="100000"/>
              </a:lnSpc>
              <a:spcBef>
                <a:spcPts val="100"/>
              </a:spcBef>
            </a:pPr>
            <a:r>
              <a:rPr sz="1200" b="1" dirty="0">
                <a:solidFill>
                  <a:srgbClr val="243444"/>
                </a:solidFill>
                <a:latin typeface="Arial" pitchFamily="34" charset="0"/>
                <a:cs typeface="Arial" pitchFamily="34" charset="0"/>
              </a:rPr>
              <a:t>Cyber Forensics &amp;  Investigations</a:t>
            </a:r>
            <a:endParaRPr sz="1200">
              <a:latin typeface="Arial" pitchFamily="34" charset="0"/>
              <a:cs typeface="Arial" pitchFamily="34" charset="0"/>
            </a:endParaRPr>
          </a:p>
        </p:txBody>
      </p:sp>
      <p:grpSp>
        <p:nvGrpSpPr>
          <p:cNvPr id="27" name="object 27"/>
          <p:cNvGrpSpPr/>
          <p:nvPr/>
        </p:nvGrpSpPr>
        <p:grpSpPr>
          <a:xfrm>
            <a:off x="1705362" y="4925938"/>
            <a:ext cx="4184650" cy="722630"/>
            <a:chOff x="1705362" y="4925938"/>
            <a:chExt cx="4184650" cy="722630"/>
          </a:xfrm>
        </p:grpSpPr>
        <p:sp>
          <p:nvSpPr>
            <p:cNvPr id="28" name="object 28"/>
            <p:cNvSpPr/>
            <p:nvPr/>
          </p:nvSpPr>
          <p:spPr>
            <a:xfrm>
              <a:off x="1866736" y="4954289"/>
              <a:ext cx="386080" cy="332740"/>
            </a:xfrm>
            <a:custGeom>
              <a:avLst/>
              <a:gdLst/>
              <a:ahLst/>
              <a:cxnLst/>
              <a:rect l="l" t="t" r="r" b="b"/>
              <a:pathLst>
                <a:path w="386080" h="332739">
                  <a:moveTo>
                    <a:pt x="151091" y="0"/>
                  </a:moveTo>
                  <a:lnTo>
                    <a:pt x="137261" y="0"/>
                  </a:lnTo>
                  <a:lnTo>
                    <a:pt x="130975" y="3530"/>
                  </a:lnTo>
                  <a:lnTo>
                    <a:pt x="127355" y="9436"/>
                  </a:lnTo>
                  <a:lnTo>
                    <a:pt x="107154" y="35822"/>
                  </a:lnTo>
                  <a:lnTo>
                    <a:pt x="79997" y="60583"/>
                  </a:lnTo>
                  <a:lnTo>
                    <a:pt x="46306" y="83389"/>
                  </a:lnTo>
                  <a:lnTo>
                    <a:pt x="6502" y="103911"/>
                  </a:lnTo>
                  <a:lnTo>
                    <a:pt x="2006" y="105943"/>
                  </a:lnTo>
                  <a:lnTo>
                    <a:pt x="0" y="111239"/>
                  </a:lnTo>
                  <a:lnTo>
                    <a:pt x="4064" y="120256"/>
                  </a:lnTo>
                  <a:lnTo>
                    <a:pt x="9372" y="122250"/>
                  </a:lnTo>
                  <a:lnTo>
                    <a:pt x="13868" y="120230"/>
                  </a:lnTo>
                  <a:lnTo>
                    <a:pt x="56031" y="98425"/>
                  </a:lnTo>
                  <a:lnTo>
                    <a:pt x="91846" y="74014"/>
                  </a:lnTo>
                  <a:lnTo>
                    <a:pt x="120860" y="47352"/>
                  </a:lnTo>
                  <a:lnTo>
                    <a:pt x="142989" y="18199"/>
                  </a:lnTo>
                  <a:lnTo>
                    <a:pt x="143510" y="17894"/>
                  </a:lnTo>
                  <a:lnTo>
                    <a:pt x="144856" y="17894"/>
                  </a:lnTo>
                  <a:lnTo>
                    <a:pt x="145376" y="18199"/>
                  </a:lnTo>
                  <a:lnTo>
                    <a:pt x="161034" y="40018"/>
                  </a:lnTo>
                  <a:lnTo>
                    <a:pt x="180276" y="60207"/>
                  </a:lnTo>
                  <a:lnTo>
                    <a:pt x="230314" y="97218"/>
                  </a:lnTo>
                  <a:lnTo>
                    <a:pt x="292220" y="127836"/>
                  </a:lnTo>
                  <a:lnTo>
                    <a:pt x="365836" y="151980"/>
                  </a:lnTo>
                  <a:lnTo>
                    <a:pt x="366712" y="153034"/>
                  </a:lnTo>
                  <a:lnTo>
                    <a:pt x="367572" y="169714"/>
                  </a:lnTo>
                  <a:lnTo>
                    <a:pt x="367830" y="185712"/>
                  </a:lnTo>
                  <a:lnTo>
                    <a:pt x="365860" y="216667"/>
                  </a:lnTo>
                  <a:lnTo>
                    <a:pt x="359968" y="249335"/>
                  </a:lnTo>
                  <a:lnTo>
                    <a:pt x="350181" y="283599"/>
                  </a:lnTo>
                  <a:lnTo>
                    <a:pt x="336524" y="319341"/>
                  </a:lnTo>
                  <a:lnTo>
                    <a:pt x="334581" y="323875"/>
                  </a:lnTo>
                  <a:lnTo>
                    <a:pt x="336689" y="329133"/>
                  </a:lnTo>
                  <a:lnTo>
                    <a:pt x="344449" y="332346"/>
                  </a:lnTo>
                  <a:lnTo>
                    <a:pt x="350240" y="331863"/>
                  </a:lnTo>
                  <a:lnTo>
                    <a:pt x="352983" y="326364"/>
                  </a:lnTo>
                  <a:lnTo>
                    <a:pt x="367268" y="288923"/>
                  </a:lnTo>
                  <a:lnTo>
                    <a:pt x="377509" y="252918"/>
                  </a:lnTo>
                  <a:lnTo>
                    <a:pt x="383675" y="218474"/>
                  </a:lnTo>
                  <a:lnTo>
                    <a:pt x="385737" y="185712"/>
                  </a:lnTo>
                  <a:lnTo>
                    <a:pt x="385464" y="169100"/>
                  </a:lnTo>
                  <a:lnTo>
                    <a:pt x="384048" y="144157"/>
                  </a:lnTo>
                  <a:lnTo>
                    <a:pt x="377825" y="136626"/>
                  </a:lnTo>
                  <a:lnTo>
                    <a:pt x="369150" y="134340"/>
                  </a:lnTo>
                  <a:lnTo>
                    <a:pt x="312342" y="116412"/>
                  </a:lnTo>
                  <a:lnTo>
                    <a:pt x="262189" y="94397"/>
                  </a:lnTo>
                  <a:lnTo>
                    <a:pt x="219624" y="68855"/>
                  </a:lnTo>
                  <a:lnTo>
                    <a:pt x="185582" y="40348"/>
                  </a:lnTo>
                  <a:lnTo>
                    <a:pt x="160997" y="9436"/>
                  </a:lnTo>
                  <a:lnTo>
                    <a:pt x="157378" y="3530"/>
                  </a:lnTo>
                  <a:lnTo>
                    <a:pt x="151091" y="0"/>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29" name="object 29"/>
            <p:cNvSpPr/>
            <p:nvPr/>
          </p:nvSpPr>
          <p:spPr>
            <a:xfrm>
              <a:off x="1919643" y="5139213"/>
              <a:ext cx="182549" cy="210794"/>
            </a:xfrm>
            <a:prstGeom prst="rect">
              <a:avLst/>
            </a:prstGeom>
            <a:blipFill>
              <a:blip r:embed="rId5" cstate="print"/>
              <a:stretch>
                <a:fillRect/>
              </a:stretch>
            </a:blipFill>
          </p:spPr>
          <p:txBody>
            <a:bodyPr wrap="square" lIns="0" tIns="0" rIns="0" bIns="0" rtlCol="0"/>
            <a:lstStyle/>
            <a:p>
              <a:endParaRPr>
                <a:latin typeface="Arial" pitchFamily="34" charset="0"/>
                <a:cs typeface="Arial" pitchFamily="34" charset="0"/>
              </a:endParaRPr>
            </a:p>
          </p:txBody>
        </p:sp>
        <p:sp>
          <p:nvSpPr>
            <p:cNvPr id="30" name="object 30"/>
            <p:cNvSpPr/>
            <p:nvPr/>
          </p:nvSpPr>
          <p:spPr>
            <a:xfrm>
              <a:off x="1705356" y="5025008"/>
              <a:ext cx="613410" cy="537845"/>
            </a:xfrm>
            <a:custGeom>
              <a:avLst/>
              <a:gdLst/>
              <a:ahLst/>
              <a:cxnLst/>
              <a:rect l="l" t="t" r="r" b="b"/>
              <a:pathLst>
                <a:path w="613410" h="537845">
                  <a:moveTo>
                    <a:pt x="144068" y="109156"/>
                  </a:moveTo>
                  <a:lnTo>
                    <a:pt x="136398" y="101485"/>
                  </a:lnTo>
                  <a:lnTo>
                    <a:pt x="126936" y="101485"/>
                  </a:lnTo>
                  <a:lnTo>
                    <a:pt x="117475" y="101485"/>
                  </a:lnTo>
                  <a:lnTo>
                    <a:pt x="109804" y="109156"/>
                  </a:lnTo>
                  <a:lnTo>
                    <a:pt x="109804" y="128079"/>
                  </a:lnTo>
                  <a:lnTo>
                    <a:pt x="117475" y="135750"/>
                  </a:lnTo>
                  <a:lnTo>
                    <a:pt x="136398" y="135750"/>
                  </a:lnTo>
                  <a:lnTo>
                    <a:pt x="144068" y="128079"/>
                  </a:lnTo>
                  <a:lnTo>
                    <a:pt x="144068" y="109156"/>
                  </a:lnTo>
                  <a:close/>
                </a:path>
                <a:path w="613410" h="537845">
                  <a:moveTo>
                    <a:pt x="321665" y="14173"/>
                  </a:moveTo>
                  <a:lnTo>
                    <a:pt x="319265" y="7810"/>
                  </a:lnTo>
                  <a:lnTo>
                    <a:pt x="314769" y="3022"/>
                  </a:lnTo>
                  <a:lnTo>
                    <a:pt x="308813" y="266"/>
                  </a:lnTo>
                  <a:lnTo>
                    <a:pt x="302018" y="0"/>
                  </a:lnTo>
                  <a:lnTo>
                    <a:pt x="295643" y="2387"/>
                  </a:lnTo>
                  <a:lnTo>
                    <a:pt x="290855" y="6883"/>
                  </a:lnTo>
                  <a:lnTo>
                    <a:pt x="288112" y="12839"/>
                  </a:lnTo>
                  <a:lnTo>
                    <a:pt x="287845" y="19646"/>
                  </a:lnTo>
                  <a:lnTo>
                    <a:pt x="290233" y="26009"/>
                  </a:lnTo>
                  <a:lnTo>
                    <a:pt x="294741" y="30797"/>
                  </a:lnTo>
                  <a:lnTo>
                    <a:pt x="300697" y="33553"/>
                  </a:lnTo>
                  <a:lnTo>
                    <a:pt x="307505" y="33820"/>
                  </a:lnTo>
                  <a:lnTo>
                    <a:pt x="313867" y="31419"/>
                  </a:lnTo>
                  <a:lnTo>
                    <a:pt x="318655" y="26924"/>
                  </a:lnTo>
                  <a:lnTo>
                    <a:pt x="321411" y="20967"/>
                  </a:lnTo>
                  <a:lnTo>
                    <a:pt x="321665" y="14173"/>
                  </a:lnTo>
                  <a:close/>
                </a:path>
                <a:path w="613410" h="537845">
                  <a:moveTo>
                    <a:pt x="322097" y="452196"/>
                  </a:moveTo>
                  <a:lnTo>
                    <a:pt x="320789" y="445757"/>
                  </a:lnTo>
                  <a:lnTo>
                    <a:pt x="317169" y="440283"/>
                  </a:lnTo>
                  <a:lnTo>
                    <a:pt x="311518" y="436486"/>
                  </a:lnTo>
                  <a:lnTo>
                    <a:pt x="304838" y="435178"/>
                  </a:lnTo>
                  <a:lnTo>
                    <a:pt x="298399" y="436473"/>
                  </a:lnTo>
                  <a:lnTo>
                    <a:pt x="292925" y="440093"/>
                  </a:lnTo>
                  <a:lnTo>
                    <a:pt x="289128" y="445744"/>
                  </a:lnTo>
                  <a:lnTo>
                    <a:pt x="287820" y="452424"/>
                  </a:lnTo>
                  <a:lnTo>
                    <a:pt x="289115" y="458863"/>
                  </a:lnTo>
                  <a:lnTo>
                    <a:pt x="292747" y="464350"/>
                  </a:lnTo>
                  <a:lnTo>
                    <a:pt x="298399" y="468147"/>
                  </a:lnTo>
                  <a:lnTo>
                    <a:pt x="305079" y="469455"/>
                  </a:lnTo>
                  <a:lnTo>
                    <a:pt x="311518" y="468147"/>
                  </a:lnTo>
                  <a:lnTo>
                    <a:pt x="316992" y="464527"/>
                  </a:lnTo>
                  <a:lnTo>
                    <a:pt x="320789" y="458889"/>
                  </a:lnTo>
                  <a:lnTo>
                    <a:pt x="322097" y="452196"/>
                  </a:lnTo>
                  <a:close/>
                </a:path>
                <a:path w="613410" h="537845">
                  <a:moveTo>
                    <a:pt x="501307" y="109156"/>
                  </a:moveTo>
                  <a:lnTo>
                    <a:pt x="493636" y="101485"/>
                  </a:lnTo>
                  <a:lnTo>
                    <a:pt x="484174" y="101485"/>
                  </a:lnTo>
                  <a:lnTo>
                    <a:pt x="474713" y="101485"/>
                  </a:lnTo>
                  <a:lnTo>
                    <a:pt x="467042" y="109156"/>
                  </a:lnTo>
                  <a:lnTo>
                    <a:pt x="467042" y="128079"/>
                  </a:lnTo>
                  <a:lnTo>
                    <a:pt x="474700" y="135750"/>
                  </a:lnTo>
                  <a:lnTo>
                    <a:pt x="493636" y="135750"/>
                  </a:lnTo>
                  <a:lnTo>
                    <a:pt x="501307" y="128079"/>
                  </a:lnTo>
                  <a:lnTo>
                    <a:pt x="501307" y="109156"/>
                  </a:lnTo>
                  <a:close/>
                </a:path>
                <a:path w="613410" h="537845">
                  <a:moveTo>
                    <a:pt x="612800" y="321627"/>
                  </a:moveTo>
                  <a:lnTo>
                    <a:pt x="610743" y="312737"/>
                  </a:lnTo>
                  <a:lnTo>
                    <a:pt x="605155" y="303847"/>
                  </a:lnTo>
                  <a:lnTo>
                    <a:pt x="596861" y="298767"/>
                  </a:lnTo>
                  <a:lnTo>
                    <a:pt x="594893" y="298284"/>
                  </a:lnTo>
                  <a:lnTo>
                    <a:pt x="594893" y="317817"/>
                  </a:lnTo>
                  <a:lnTo>
                    <a:pt x="594893" y="326707"/>
                  </a:lnTo>
                  <a:lnTo>
                    <a:pt x="591223" y="330517"/>
                  </a:lnTo>
                  <a:lnTo>
                    <a:pt x="582206" y="330517"/>
                  </a:lnTo>
                  <a:lnTo>
                    <a:pt x="578523" y="326707"/>
                  </a:lnTo>
                  <a:lnTo>
                    <a:pt x="578523" y="317817"/>
                  </a:lnTo>
                  <a:lnTo>
                    <a:pt x="582206" y="314007"/>
                  </a:lnTo>
                  <a:lnTo>
                    <a:pt x="591223" y="314007"/>
                  </a:lnTo>
                  <a:lnTo>
                    <a:pt x="594893" y="317817"/>
                  </a:lnTo>
                  <a:lnTo>
                    <a:pt x="594893" y="298284"/>
                  </a:lnTo>
                  <a:lnTo>
                    <a:pt x="586714" y="296227"/>
                  </a:lnTo>
                  <a:lnTo>
                    <a:pt x="578319" y="297497"/>
                  </a:lnTo>
                  <a:lnTo>
                    <a:pt x="571068" y="301307"/>
                  </a:lnTo>
                  <a:lnTo>
                    <a:pt x="565391" y="307657"/>
                  </a:lnTo>
                  <a:lnTo>
                    <a:pt x="561771" y="314007"/>
                  </a:lnTo>
                  <a:lnTo>
                    <a:pt x="546989" y="314007"/>
                  </a:lnTo>
                  <a:lnTo>
                    <a:pt x="542950" y="316547"/>
                  </a:lnTo>
                  <a:lnTo>
                    <a:pt x="521665" y="338137"/>
                  </a:lnTo>
                  <a:lnTo>
                    <a:pt x="472389" y="338137"/>
                  </a:lnTo>
                  <a:lnTo>
                    <a:pt x="478472" y="326707"/>
                  </a:lnTo>
                  <a:lnTo>
                    <a:pt x="484416" y="316547"/>
                  </a:lnTo>
                  <a:lnTo>
                    <a:pt x="490220" y="306387"/>
                  </a:lnTo>
                  <a:lnTo>
                    <a:pt x="495833" y="294957"/>
                  </a:lnTo>
                  <a:lnTo>
                    <a:pt x="498094" y="291147"/>
                  </a:lnTo>
                  <a:lnTo>
                    <a:pt x="496366" y="286067"/>
                  </a:lnTo>
                  <a:lnTo>
                    <a:pt x="487578" y="280987"/>
                  </a:lnTo>
                  <a:lnTo>
                    <a:pt x="482180" y="283527"/>
                  </a:lnTo>
                  <a:lnTo>
                    <a:pt x="479920" y="287337"/>
                  </a:lnTo>
                  <a:lnTo>
                    <a:pt x="449605" y="340677"/>
                  </a:lnTo>
                  <a:lnTo>
                    <a:pt x="416521" y="390207"/>
                  </a:lnTo>
                  <a:lnTo>
                    <a:pt x="383311" y="433387"/>
                  </a:lnTo>
                  <a:lnTo>
                    <a:pt x="352628" y="471487"/>
                  </a:lnTo>
                  <a:lnTo>
                    <a:pt x="327113" y="499427"/>
                  </a:lnTo>
                  <a:lnTo>
                    <a:pt x="309410" y="518477"/>
                  </a:lnTo>
                  <a:lnTo>
                    <a:pt x="308381" y="519747"/>
                  </a:lnTo>
                  <a:lnTo>
                    <a:pt x="302717" y="519747"/>
                  </a:lnTo>
                  <a:lnTo>
                    <a:pt x="301701" y="518477"/>
                  </a:lnTo>
                  <a:lnTo>
                    <a:pt x="279730" y="495617"/>
                  </a:lnTo>
                  <a:lnTo>
                    <a:pt x="265341" y="479107"/>
                  </a:lnTo>
                  <a:lnTo>
                    <a:pt x="248742" y="460057"/>
                  </a:lnTo>
                  <a:lnTo>
                    <a:pt x="218528" y="421957"/>
                  </a:lnTo>
                  <a:lnTo>
                    <a:pt x="217512" y="420687"/>
                  </a:lnTo>
                  <a:lnTo>
                    <a:pt x="212483" y="414337"/>
                  </a:lnTo>
                  <a:lnTo>
                    <a:pt x="199885" y="396557"/>
                  </a:lnTo>
                  <a:lnTo>
                    <a:pt x="189979" y="382587"/>
                  </a:lnTo>
                  <a:lnTo>
                    <a:pt x="187286" y="378777"/>
                  </a:lnTo>
                  <a:lnTo>
                    <a:pt x="174688" y="360997"/>
                  </a:lnTo>
                  <a:lnTo>
                    <a:pt x="160756" y="338137"/>
                  </a:lnTo>
                  <a:lnTo>
                    <a:pt x="115430" y="254317"/>
                  </a:lnTo>
                  <a:lnTo>
                    <a:pt x="96824" y="204787"/>
                  </a:lnTo>
                  <a:lnTo>
                    <a:pt x="85636" y="159067"/>
                  </a:lnTo>
                  <a:lnTo>
                    <a:pt x="81902" y="115887"/>
                  </a:lnTo>
                  <a:lnTo>
                    <a:pt x="81965" y="106997"/>
                  </a:lnTo>
                  <a:lnTo>
                    <a:pt x="82156" y="99377"/>
                  </a:lnTo>
                  <a:lnTo>
                    <a:pt x="82486" y="91757"/>
                  </a:lnTo>
                  <a:lnTo>
                    <a:pt x="83019" y="82867"/>
                  </a:lnTo>
                  <a:lnTo>
                    <a:pt x="83908" y="81597"/>
                  </a:lnTo>
                  <a:lnTo>
                    <a:pt x="85128" y="81597"/>
                  </a:lnTo>
                  <a:lnTo>
                    <a:pt x="121805" y="70167"/>
                  </a:lnTo>
                  <a:lnTo>
                    <a:pt x="133553" y="66357"/>
                  </a:lnTo>
                  <a:lnTo>
                    <a:pt x="138214" y="65087"/>
                  </a:lnTo>
                  <a:lnTo>
                    <a:pt x="140665" y="60007"/>
                  </a:lnTo>
                  <a:lnTo>
                    <a:pt x="137375" y="51117"/>
                  </a:lnTo>
                  <a:lnTo>
                    <a:pt x="132270" y="48577"/>
                  </a:lnTo>
                  <a:lnTo>
                    <a:pt x="127609" y="49847"/>
                  </a:lnTo>
                  <a:lnTo>
                    <a:pt x="116217" y="53657"/>
                  </a:lnTo>
                  <a:lnTo>
                    <a:pt x="92659" y="61277"/>
                  </a:lnTo>
                  <a:lnTo>
                    <a:pt x="64604" y="90487"/>
                  </a:lnTo>
                  <a:lnTo>
                    <a:pt x="64008" y="115887"/>
                  </a:lnTo>
                  <a:lnTo>
                    <a:pt x="67017" y="155257"/>
                  </a:lnTo>
                  <a:lnTo>
                    <a:pt x="76022" y="198437"/>
                  </a:lnTo>
                  <a:lnTo>
                    <a:pt x="90995" y="242887"/>
                  </a:lnTo>
                  <a:lnTo>
                    <a:pt x="111912" y="288607"/>
                  </a:lnTo>
                  <a:lnTo>
                    <a:pt x="138734" y="338137"/>
                  </a:lnTo>
                  <a:lnTo>
                    <a:pt x="89446" y="338137"/>
                  </a:lnTo>
                  <a:lnTo>
                    <a:pt x="84442" y="333057"/>
                  </a:lnTo>
                  <a:lnTo>
                    <a:pt x="81927" y="330517"/>
                  </a:lnTo>
                  <a:lnTo>
                    <a:pt x="68160" y="316547"/>
                  </a:lnTo>
                  <a:lnTo>
                    <a:pt x="64122" y="314007"/>
                  </a:lnTo>
                  <a:lnTo>
                    <a:pt x="51028" y="314007"/>
                  </a:lnTo>
                  <a:lnTo>
                    <a:pt x="47409" y="307657"/>
                  </a:lnTo>
                  <a:lnTo>
                    <a:pt x="41732" y="301307"/>
                  </a:lnTo>
                  <a:lnTo>
                    <a:pt x="34480" y="297497"/>
                  </a:lnTo>
                  <a:lnTo>
                    <a:pt x="34264" y="297472"/>
                  </a:lnTo>
                  <a:lnTo>
                    <a:pt x="34264" y="317817"/>
                  </a:lnTo>
                  <a:lnTo>
                    <a:pt x="34264" y="326707"/>
                  </a:lnTo>
                  <a:lnTo>
                    <a:pt x="30594" y="330517"/>
                  </a:lnTo>
                  <a:lnTo>
                    <a:pt x="21577" y="330517"/>
                  </a:lnTo>
                  <a:lnTo>
                    <a:pt x="17907" y="326707"/>
                  </a:lnTo>
                  <a:lnTo>
                    <a:pt x="17907" y="317817"/>
                  </a:lnTo>
                  <a:lnTo>
                    <a:pt x="21577" y="314007"/>
                  </a:lnTo>
                  <a:lnTo>
                    <a:pt x="30594" y="314007"/>
                  </a:lnTo>
                  <a:lnTo>
                    <a:pt x="34264" y="317817"/>
                  </a:lnTo>
                  <a:lnTo>
                    <a:pt x="34264" y="297472"/>
                  </a:lnTo>
                  <a:lnTo>
                    <a:pt x="0" y="321627"/>
                  </a:lnTo>
                  <a:lnTo>
                    <a:pt x="2057" y="331787"/>
                  </a:lnTo>
                  <a:lnTo>
                    <a:pt x="7658" y="340677"/>
                  </a:lnTo>
                  <a:lnTo>
                    <a:pt x="15951" y="345757"/>
                  </a:lnTo>
                  <a:lnTo>
                    <a:pt x="26085" y="348297"/>
                  </a:lnTo>
                  <a:lnTo>
                    <a:pt x="33794" y="347027"/>
                  </a:lnTo>
                  <a:lnTo>
                    <a:pt x="40601" y="344487"/>
                  </a:lnTo>
                  <a:lnTo>
                    <a:pt x="46139" y="339407"/>
                  </a:lnTo>
                  <a:lnTo>
                    <a:pt x="50063" y="333057"/>
                  </a:lnTo>
                  <a:lnTo>
                    <a:pt x="59080" y="333057"/>
                  </a:lnTo>
                  <a:lnTo>
                    <a:pt x="80352" y="353377"/>
                  </a:lnTo>
                  <a:lnTo>
                    <a:pt x="84404" y="355917"/>
                  </a:lnTo>
                  <a:lnTo>
                    <a:pt x="149796" y="355917"/>
                  </a:lnTo>
                  <a:lnTo>
                    <a:pt x="153035" y="360997"/>
                  </a:lnTo>
                  <a:lnTo>
                    <a:pt x="156349" y="366077"/>
                  </a:lnTo>
                  <a:lnTo>
                    <a:pt x="161569" y="373697"/>
                  </a:lnTo>
                  <a:lnTo>
                    <a:pt x="165214" y="378777"/>
                  </a:lnTo>
                  <a:lnTo>
                    <a:pt x="49580" y="378777"/>
                  </a:lnTo>
                  <a:lnTo>
                    <a:pt x="45580" y="372427"/>
                  </a:lnTo>
                  <a:lnTo>
                    <a:pt x="40119" y="368617"/>
                  </a:lnTo>
                  <a:lnTo>
                    <a:pt x="34264" y="365252"/>
                  </a:lnTo>
                  <a:lnTo>
                    <a:pt x="34264" y="386397"/>
                  </a:lnTo>
                  <a:lnTo>
                    <a:pt x="34264" y="395287"/>
                  </a:lnTo>
                  <a:lnTo>
                    <a:pt x="30594" y="399097"/>
                  </a:lnTo>
                  <a:lnTo>
                    <a:pt x="21577" y="399097"/>
                  </a:lnTo>
                  <a:lnTo>
                    <a:pt x="17907" y="395287"/>
                  </a:lnTo>
                  <a:lnTo>
                    <a:pt x="17907" y="386397"/>
                  </a:lnTo>
                  <a:lnTo>
                    <a:pt x="21577" y="382587"/>
                  </a:lnTo>
                  <a:lnTo>
                    <a:pt x="30594" y="382587"/>
                  </a:lnTo>
                  <a:lnTo>
                    <a:pt x="34264" y="386397"/>
                  </a:lnTo>
                  <a:lnTo>
                    <a:pt x="34264" y="365252"/>
                  </a:lnTo>
                  <a:lnTo>
                    <a:pt x="33515" y="364807"/>
                  </a:lnTo>
                  <a:lnTo>
                    <a:pt x="26085" y="364807"/>
                  </a:lnTo>
                  <a:lnTo>
                    <a:pt x="15951" y="366077"/>
                  </a:lnTo>
                  <a:lnTo>
                    <a:pt x="7658" y="372427"/>
                  </a:lnTo>
                  <a:lnTo>
                    <a:pt x="2057" y="380047"/>
                  </a:lnTo>
                  <a:lnTo>
                    <a:pt x="0" y="390207"/>
                  </a:lnTo>
                  <a:lnTo>
                    <a:pt x="2057" y="400367"/>
                  </a:lnTo>
                  <a:lnTo>
                    <a:pt x="7658" y="409257"/>
                  </a:lnTo>
                  <a:lnTo>
                    <a:pt x="15951" y="414337"/>
                  </a:lnTo>
                  <a:lnTo>
                    <a:pt x="26085" y="416877"/>
                  </a:lnTo>
                  <a:lnTo>
                    <a:pt x="34734" y="414337"/>
                  </a:lnTo>
                  <a:lnTo>
                    <a:pt x="42164" y="410527"/>
                  </a:lnTo>
                  <a:lnTo>
                    <a:pt x="47866" y="404177"/>
                  </a:lnTo>
                  <a:lnTo>
                    <a:pt x="50177" y="399097"/>
                  </a:lnTo>
                  <a:lnTo>
                    <a:pt x="51333" y="396557"/>
                  </a:lnTo>
                  <a:lnTo>
                    <a:pt x="177634" y="396557"/>
                  </a:lnTo>
                  <a:lnTo>
                    <a:pt x="190766" y="415607"/>
                  </a:lnTo>
                  <a:lnTo>
                    <a:pt x="195135" y="420687"/>
                  </a:lnTo>
                  <a:lnTo>
                    <a:pt x="124536" y="420687"/>
                  </a:lnTo>
                  <a:lnTo>
                    <a:pt x="120751" y="414337"/>
                  </a:lnTo>
                  <a:lnTo>
                    <a:pt x="115125" y="407987"/>
                  </a:lnTo>
                  <a:lnTo>
                    <a:pt x="108216" y="405498"/>
                  </a:lnTo>
                  <a:lnTo>
                    <a:pt x="108216" y="425767"/>
                  </a:lnTo>
                  <a:lnTo>
                    <a:pt x="108216" y="434657"/>
                  </a:lnTo>
                  <a:lnTo>
                    <a:pt x="104546" y="438467"/>
                  </a:lnTo>
                  <a:lnTo>
                    <a:pt x="95529" y="438467"/>
                  </a:lnTo>
                  <a:lnTo>
                    <a:pt x="91859" y="434657"/>
                  </a:lnTo>
                  <a:lnTo>
                    <a:pt x="91859" y="425767"/>
                  </a:lnTo>
                  <a:lnTo>
                    <a:pt x="95529" y="421957"/>
                  </a:lnTo>
                  <a:lnTo>
                    <a:pt x="104546" y="421957"/>
                  </a:lnTo>
                  <a:lnTo>
                    <a:pt x="108216" y="425767"/>
                  </a:lnTo>
                  <a:lnTo>
                    <a:pt x="108216" y="405498"/>
                  </a:lnTo>
                  <a:lnTo>
                    <a:pt x="108089" y="405447"/>
                  </a:lnTo>
                  <a:lnTo>
                    <a:pt x="100037" y="404177"/>
                  </a:lnTo>
                  <a:lnTo>
                    <a:pt x="89890" y="405447"/>
                  </a:lnTo>
                  <a:lnTo>
                    <a:pt x="81597" y="411797"/>
                  </a:lnTo>
                  <a:lnTo>
                    <a:pt x="76009" y="419417"/>
                  </a:lnTo>
                  <a:lnTo>
                    <a:pt x="73952" y="429577"/>
                  </a:lnTo>
                  <a:lnTo>
                    <a:pt x="76009" y="439737"/>
                  </a:lnTo>
                  <a:lnTo>
                    <a:pt x="81597" y="448627"/>
                  </a:lnTo>
                  <a:lnTo>
                    <a:pt x="89890" y="453707"/>
                  </a:lnTo>
                  <a:lnTo>
                    <a:pt x="100037" y="456247"/>
                  </a:lnTo>
                  <a:lnTo>
                    <a:pt x="108089" y="454977"/>
                  </a:lnTo>
                  <a:lnTo>
                    <a:pt x="115125" y="451167"/>
                  </a:lnTo>
                  <a:lnTo>
                    <a:pt x="120751" y="446087"/>
                  </a:lnTo>
                  <a:lnTo>
                    <a:pt x="124536" y="438467"/>
                  </a:lnTo>
                  <a:lnTo>
                    <a:pt x="208864" y="438467"/>
                  </a:lnTo>
                  <a:lnTo>
                    <a:pt x="213385" y="444817"/>
                  </a:lnTo>
                  <a:lnTo>
                    <a:pt x="217868" y="449897"/>
                  </a:lnTo>
                  <a:lnTo>
                    <a:pt x="222288" y="456247"/>
                  </a:lnTo>
                  <a:lnTo>
                    <a:pt x="226656" y="461327"/>
                  </a:lnTo>
                  <a:lnTo>
                    <a:pt x="183654" y="461327"/>
                  </a:lnTo>
                  <a:lnTo>
                    <a:pt x="179603" y="462597"/>
                  </a:lnTo>
                  <a:lnTo>
                    <a:pt x="158330" y="484187"/>
                  </a:lnTo>
                  <a:lnTo>
                    <a:pt x="147739" y="484187"/>
                  </a:lnTo>
                  <a:lnTo>
                    <a:pt x="143941" y="476567"/>
                  </a:lnTo>
                  <a:lnTo>
                    <a:pt x="138328" y="471487"/>
                  </a:lnTo>
                  <a:lnTo>
                    <a:pt x="131419" y="467753"/>
                  </a:lnTo>
                  <a:lnTo>
                    <a:pt x="131419" y="487997"/>
                  </a:lnTo>
                  <a:lnTo>
                    <a:pt x="131419" y="496887"/>
                  </a:lnTo>
                  <a:lnTo>
                    <a:pt x="127749" y="500697"/>
                  </a:lnTo>
                  <a:lnTo>
                    <a:pt x="118719" y="500697"/>
                  </a:lnTo>
                  <a:lnTo>
                    <a:pt x="115049" y="496887"/>
                  </a:lnTo>
                  <a:lnTo>
                    <a:pt x="115049" y="487997"/>
                  </a:lnTo>
                  <a:lnTo>
                    <a:pt x="118719" y="484187"/>
                  </a:lnTo>
                  <a:lnTo>
                    <a:pt x="127749" y="484187"/>
                  </a:lnTo>
                  <a:lnTo>
                    <a:pt x="131419" y="487997"/>
                  </a:lnTo>
                  <a:lnTo>
                    <a:pt x="131419" y="467753"/>
                  </a:lnTo>
                  <a:lnTo>
                    <a:pt x="131279" y="467677"/>
                  </a:lnTo>
                  <a:lnTo>
                    <a:pt x="123228" y="466407"/>
                  </a:lnTo>
                  <a:lnTo>
                    <a:pt x="113093" y="468947"/>
                  </a:lnTo>
                  <a:lnTo>
                    <a:pt x="104800" y="474027"/>
                  </a:lnTo>
                  <a:lnTo>
                    <a:pt x="99212" y="482917"/>
                  </a:lnTo>
                  <a:lnTo>
                    <a:pt x="97155" y="493077"/>
                  </a:lnTo>
                  <a:lnTo>
                    <a:pt x="99212" y="503237"/>
                  </a:lnTo>
                  <a:lnTo>
                    <a:pt x="104800" y="510857"/>
                  </a:lnTo>
                  <a:lnTo>
                    <a:pt x="113093" y="517207"/>
                  </a:lnTo>
                  <a:lnTo>
                    <a:pt x="123228" y="518477"/>
                  </a:lnTo>
                  <a:lnTo>
                    <a:pt x="131279" y="517207"/>
                  </a:lnTo>
                  <a:lnTo>
                    <a:pt x="138328" y="514667"/>
                  </a:lnTo>
                  <a:lnTo>
                    <a:pt x="143941" y="508317"/>
                  </a:lnTo>
                  <a:lnTo>
                    <a:pt x="147739" y="501967"/>
                  </a:lnTo>
                  <a:lnTo>
                    <a:pt x="163372" y="501967"/>
                  </a:lnTo>
                  <a:lnTo>
                    <a:pt x="167411" y="500697"/>
                  </a:lnTo>
                  <a:lnTo>
                    <a:pt x="188696" y="479107"/>
                  </a:lnTo>
                  <a:lnTo>
                    <a:pt x="241642" y="479107"/>
                  </a:lnTo>
                  <a:lnTo>
                    <a:pt x="256171" y="495617"/>
                  </a:lnTo>
                  <a:lnTo>
                    <a:pt x="269125" y="509587"/>
                  </a:lnTo>
                  <a:lnTo>
                    <a:pt x="280123" y="522287"/>
                  </a:lnTo>
                  <a:lnTo>
                    <a:pt x="288823" y="531177"/>
                  </a:lnTo>
                  <a:lnTo>
                    <a:pt x="293255" y="536257"/>
                  </a:lnTo>
                  <a:lnTo>
                    <a:pt x="299186" y="537527"/>
                  </a:lnTo>
                  <a:lnTo>
                    <a:pt x="311912" y="537527"/>
                  </a:lnTo>
                  <a:lnTo>
                    <a:pt x="317855" y="536257"/>
                  </a:lnTo>
                  <a:lnTo>
                    <a:pt x="322287" y="531177"/>
                  </a:lnTo>
                  <a:lnTo>
                    <a:pt x="331647" y="521017"/>
                  </a:lnTo>
                  <a:lnTo>
                    <a:pt x="332892" y="519747"/>
                  </a:lnTo>
                  <a:lnTo>
                    <a:pt x="342836" y="509587"/>
                  </a:lnTo>
                  <a:lnTo>
                    <a:pt x="355574" y="495617"/>
                  </a:lnTo>
                  <a:lnTo>
                    <a:pt x="369582" y="479107"/>
                  </a:lnTo>
                  <a:lnTo>
                    <a:pt x="422414" y="479107"/>
                  </a:lnTo>
                  <a:lnTo>
                    <a:pt x="443699" y="500697"/>
                  </a:lnTo>
                  <a:lnTo>
                    <a:pt x="447738" y="501967"/>
                  </a:lnTo>
                  <a:lnTo>
                    <a:pt x="463372" y="501967"/>
                  </a:lnTo>
                  <a:lnTo>
                    <a:pt x="467169" y="508317"/>
                  </a:lnTo>
                  <a:lnTo>
                    <a:pt x="472782" y="514667"/>
                  </a:lnTo>
                  <a:lnTo>
                    <a:pt x="479818" y="517207"/>
                  </a:lnTo>
                  <a:lnTo>
                    <a:pt x="487870" y="518477"/>
                  </a:lnTo>
                  <a:lnTo>
                    <a:pt x="498017" y="517207"/>
                  </a:lnTo>
                  <a:lnTo>
                    <a:pt x="506310" y="510857"/>
                  </a:lnTo>
                  <a:lnTo>
                    <a:pt x="511898" y="503237"/>
                  </a:lnTo>
                  <a:lnTo>
                    <a:pt x="512419" y="500697"/>
                  </a:lnTo>
                  <a:lnTo>
                    <a:pt x="513956" y="493077"/>
                  </a:lnTo>
                  <a:lnTo>
                    <a:pt x="511898" y="482917"/>
                  </a:lnTo>
                  <a:lnTo>
                    <a:pt x="506310" y="474027"/>
                  </a:lnTo>
                  <a:lnTo>
                    <a:pt x="498017" y="468947"/>
                  </a:lnTo>
                  <a:lnTo>
                    <a:pt x="496062" y="468464"/>
                  </a:lnTo>
                  <a:lnTo>
                    <a:pt x="496062" y="487997"/>
                  </a:lnTo>
                  <a:lnTo>
                    <a:pt x="496062" y="496887"/>
                  </a:lnTo>
                  <a:lnTo>
                    <a:pt x="492391" y="500697"/>
                  </a:lnTo>
                  <a:lnTo>
                    <a:pt x="483362" y="500697"/>
                  </a:lnTo>
                  <a:lnTo>
                    <a:pt x="479691" y="496887"/>
                  </a:lnTo>
                  <a:lnTo>
                    <a:pt x="479691" y="487997"/>
                  </a:lnTo>
                  <a:lnTo>
                    <a:pt x="483362" y="484187"/>
                  </a:lnTo>
                  <a:lnTo>
                    <a:pt x="492391" y="484187"/>
                  </a:lnTo>
                  <a:lnTo>
                    <a:pt x="496062" y="487997"/>
                  </a:lnTo>
                  <a:lnTo>
                    <a:pt x="496062" y="468464"/>
                  </a:lnTo>
                  <a:lnTo>
                    <a:pt x="487870" y="466407"/>
                  </a:lnTo>
                  <a:lnTo>
                    <a:pt x="479818" y="467677"/>
                  </a:lnTo>
                  <a:lnTo>
                    <a:pt x="472782" y="471487"/>
                  </a:lnTo>
                  <a:lnTo>
                    <a:pt x="467169" y="476567"/>
                  </a:lnTo>
                  <a:lnTo>
                    <a:pt x="463372" y="484187"/>
                  </a:lnTo>
                  <a:lnTo>
                    <a:pt x="452780" y="484187"/>
                  </a:lnTo>
                  <a:lnTo>
                    <a:pt x="447776" y="479107"/>
                  </a:lnTo>
                  <a:lnTo>
                    <a:pt x="431507" y="462597"/>
                  </a:lnTo>
                  <a:lnTo>
                    <a:pt x="427456" y="461327"/>
                  </a:lnTo>
                  <a:lnTo>
                    <a:pt x="384543" y="461327"/>
                  </a:lnTo>
                  <a:lnTo>
                    <a:pt x="388924" y="456247"/>
                  </a:lnTo>
                  <a:lnTo>
                    <a:pt x="393357" y="449897"/>
                  </a:lnTo>
                  <a:lnTo>
                    <a:pt x="397827" y="444817"/>
                  </a:lnTo>
                  <a:lnTo>
                    <a:pt x="402348" y="438467"/>
                  </a:lnTo>
                  <a:lnTo>
                    <a:pt x="486918" y="438467"/>
                  </a:lnTo>
                  <a:lnTo>
                    <a:pt x="490702" y="446087"/>
                  </a:lnTo>
                  <a:lnTo>
                    <a:pt x="496328" y="451167"/>
                  </a:lnTo>
                  <a:lnTo>
                    <a:pt x="503364" y="454977"/>
                  </a:lnTo>
                  <a:lnTo>
                    <a:pt x="511416" y="456247"/>
                  </a:lnTo>
                  <a:lnTo>
                    <a:pt x="521563" y="453707"/>
                  </a:lnTo>
                  <a:lnTo>
                    <a:pt x="529856" y="448627"/>
                  </a:lnTo>
                  <a:lnTo>
                    <a:pt x="535444" y="439737"/>
                  </a:lnTo>
                  <a:lnTo>
                    <a:pt x="537502" y="429577"/>
                  </a:lnTo>
                  <a:lnTo>
                    <a:pt x="535965" y="421957"/>
                  </a:lnTo>
                  <a:lnTo>
                    <a:pt x="535698" y="420687"/>
                  </a:lnTo>
                  <a:lnTo>
                    <a:pt x="535444" y="419417"/>
                  </a:lnTo>
                  <a:lnTo>
                    <a:pt x="529856" y="411797"/>
                  </a:lnTo>
                  <a:lnTo>
                    <a:pt x="521563" y="405447"/>
                  </a:lnTo>
                  <a:lnTo>
                    <a:pt x="519595" y="405206"/>
                  </a:lnTo>
                  <a:lnTo>
                    <a:pt x="519595" y="425767"/>
                  </a:lnTo>
                  <a:lnTo>
                    <a:pt x="519595" y="434657"/>
                  </a:lnTo>
                  <a:lnTo>
                    <a:pt x="515924" y="438467"/>
                  </a:lnTo>
                  <a:lnTo>
                    <a:pt x="506895" y="438467"/>
                  </a:lnTo>
                  <a:lnTo>
                    <a:pt x="503237" y="434657"/>
                  </a:lnTo>
                  <a:lnTo>
                    <a:pt x="503237" y="425767"/>
                  </a:lnTo>
                  <a:lnTo>
                    <a:pt x="506895" y="421957"/>
                  </a:lnTo>
                  <a:lnTo>
                    <a:pt x="515924" y="421957"/>
                  </a:lnTo>
                  <a:lnTo>
                    <a:pt x="519595" y="425767"/>
                  </a:lnTo>
                  <a:lnTo>
                    <a:pt x="519595" y="405206"/>
                  </a:lnTo>
                  <a:lnTo>
                    <a:pt x="486918" y="420687"/>
                  </a:lnTo>
                  <a:lnTo>
                    <a:pt x="416077" y="420687"/>
                  </a:lnTo>
                  <a:lnTo>
                    <a:pt x="420433" y="415607"/>
                  </a:lnTo>
                  <a:lnTo>
                    <a:pt x="433565" y="396557"/>
                  </a:lnTo>
                  <a:lnTo>
                    <a:pt x="561467" y="396557"/>
                  </a:lnTo>
                  <a:lnTo>
                    <a:pt x="564946" y="404177"/>
                  </a:lnTo>
                  <a:lnTo>
                    <a:pt x="570649" y="410527"/>
                  </a:lnTo>
                  <a:lnTo>
                    <a:pt x="578065" y="414337"/>
                  </a:lnTo>
                  <a:lnTo>
                    <a:pt x="586714" y="416877"/>
                  </a:lnTo>
                  <a:lnTo>
                    <a:pt x="596861" y="414337"/>
                  </a:lnTo>
                  <a:lnTo>
                    <a:pt x="605155" y="409257"/>
                  </a:lnTo>
                  <a:lnTo>
                    <a:pt x="610743" y="400367"/>
                  </a:lnTo>
                  <a:lnTo>
                    <a:pt x="610997" y="399097"/>
                  </a:lnTo>
                  <a:lnTo>
                    <a:pt x="612800" y="390207"/>
                  </a:lnTo>
                  <a:lnTo>
                    <a:pt x="594893" y="365836"/>
                  </a:lnTo>
                  <a:lnTo>
                    <a:pt x="594893" y="386397"/>
                  </a:lnTo>
                  <a:lnTo>
                    <a:pt x="594893" y="395287"/>
                  </a:lnTo>
                  <a:lnTo>
                    <a:pt x="591223" y="399097"/>
                  </a:lnTo>
                  <a:lnTo>
                    <a:pt x="582206" y="399097"/>
                  </a:lnTo>
                  <a:lnTo>
                    <a:pt x="579755" y="396557"/>
                  </a:lnTo>
                  <a:lnTo>
                    <a:pt x="578523" y="395287"/>
                  </a:lnTo>
                  <a:lnTo>
                    <a:pt x="578523" y="386397"/>
                  </a:lnTo>
                  <a:lnTo>
                    <a:pt x="582206" y="382587"/>
                  </a:lnTo>
                  <a:lnTo>
                    <a:pt x="591223" y="382587"/>
                  </a:lnTo>
                  <a:lnTo>
                    <a:pt x="594893" y="386397"/>
                  </a:lnTo>
                  <a:lnTo>
                    <a:pt x="594893" y="365836"/>
                  </a:lnTo>
                  <a:lnTo>
                    <a:pt x="586714" y="364807"/>
                  </a:lnTo>
                  <a:lnTo>
                    <a:pt x="579285" y="364807"/>
                  </a:lnTo>
                  <a:lnTo>
                    <a:pt x="572681" y="368617"/>
                  </a:lnTo>
                  <a:lnTo>
                    <a:pt x="567220" y="372427"/>
                  </a:lnTo>
                  <a:lnTo>
                    <a:pt x="563219" y="378777"/>
                  </a:lnTo>
                  <a:lnTo>
                    <a:pt x="445960" y="378777"/>
                  </a:lnTo>
                  <a:lnTo>
                    <a:pt x="449846" y="373697"/>
                  </a:lnTo>
                  <a:lnTo>
                    <a:pt x="457542" y="360997"/>
                  </a:lnTo>
                  <a:lnTo>
                    <a:pt x="461352" y="355917"/>
                  </a:lnTo>
                  <a:lnTo>
                    <a:pt x="526707" y="355917"/>
                  </a:lnTo>
                  <a:lnTo>
                    <a:pt x="530758" y="353377"/>
                  </a:lnTo>
                  <a:lnTo>
                    <a:pt x="546722" y="338137"/>
                  </a:lnTo>
                  <a:lnTo>
                    <a:pt x="552043" y="333057"/>
                  </a:lnTo>
                  <a:lnTo>
                    <a:pt x="562737" y="333057"/>
                  </a:lnTo>
                  <a:lnTo>
                    <a:pt x="566661" y="339407"/>
                  </a:lnTo>
                  <a:lnTo>
                    <a:pt x="572198" y="344487"/>
                  </a:lnTo>
                  <a:lnTo>
                    <a:pt x="579005" y="347027"/>
                  </a:lnTo>
                  <a:lnTo>
                    <a:pt x="586714" y="348297"/>
                  </a:lnTo>
                  <a:lnTo>
                    <a:pt x="596861" y="345757"/>
                  </a:lnTo>
                  <a:lnTo>
                    <a:pt x="605155" y="340677"/>
                  </a:lnTo>
                  <a:lnTo>
                    <a:pt x="609942" y="333057"/>
                  </a:lnTo>
                  <a:lnTo>
                    <a:pt x="610743" y="331787"/>
                  </a:lnTo>
                  <a:lnTo>
                    <a:pt x="610997" y="330517"/>
                  </a:lnTo>
                  <a:lnTo>
                    <a:pt x="612800" y="321627"/>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31" name="object 31"/>
            <p:cNvSpPr/>
            <p:nvPr/>
          </p:nvSpPr>
          <p:spPr>
            <a:xfrm>
              <a:off x="3596500" y="5226514"/>
              <a:ext cx="218427" cy="196202"/>
            </a:xfrm>
            <a:prstGeom prst="rect">
              <a:avLst/>
            </a:prstGeom>
            <a:blipFill>
              <a:blip r:embed="rId6" cstate="print"/>
              <a:stretch>
                <a:fillRect/>
              </a:stretch>
            </a:blipFill>
          </p:spPr>
          <p:txBody>
            <a:bodyPr wrap="square" lIns="0" tIns="0" rIns="0" bIns="0" rtlCol="0"/>
            <a:lstStyle/>
            <a:p>
              <a:endParaRPr>
                <a:latin typeface="Arial" pitchFamily="34" charset="0"/>
                <a:cs typeface="Arial" pitchFamily="34" charset="0"/>
              </a:endParaRPr>
            </a:p>
          </p:txBody>
        </p:sp>
        <p:sp>
          <p:nvSpPr>
            <p:cNvPr id="32" name="object 32"/>
            <p:cNvSpPr/>
            <p:nvPr/>
          </p:nvSpPr>
          <p:spPr>
            <a:xfrm>
              <a:off x="3872486" y="5015355"/>
              <a:ext cx="196202" cy="229184"/>
            </a:xfrm>
            <a:prstGeom prst="rect">
              <a:avLst/>
            </a:prstGeom>
            <a:blipFill>
              <a:blip r:embed="rId7" cstate="print"/>
              <a:stretch>
                <a:fillRect/>
              </a:stretch>
            </a:blipFill>
          </p:spPr>
          <p:txBody>
            <a:bodyPr wrap="square" lIns="0" tIns="0" rIns="0" bIns="0" rtlCol="0"/>
            <a:lstStyle/>
            <a:p>
              <a:endParaRPr>
                <a:latin typeface="Arial" pitchFamily="34" charset="0"/>
                <a:cs typeface="Arial" pitchFamily="34" charset="0"/>
              </a:endParaRPr>
            </a:p>
          </p:txBody>
        </p:sp>
        <p:sp>
          <p:nvSpPr>
            <p:cNvPr id="33" name="object 33"/>
            <p:cNvSpPr/>
            <p:nvPr/>
          </p:nvSpPr>
          <p:spPr>
            <a:xfrm>
              <a:off x="3499702" y="4969800"/>
              <a:ext cx="608330" cy="610235"/>
            </a:xfrm>
            <a:custGeom>
              <a:avLst/>
              <a:gdLst/>
              <a:ahLst/>
              <a:cxnLst/>
              <a:rect l="l" t="t" r="r" b="b"/>
              <a:pathLst>
                <a:path w="608329" h="610235">
                  <a:moveTo>
                    <a:pt x="529742" y="511771"/>
                  </a:moveTo>
                  <a:lnTo>
                    <a:pt x="0" y="511771"/>
                  </a:lnTo>
                  <a:lnTo>
                    <a:pt x="0" y="560831"/>
                  </a:lnTo>
                  <a:lnTo>
                    <a:pt x="3859" y="579907"/>
                  </a:lnTo>
                  <a:lnTo>
                    <a:pt x="14379" y="595499"/>
                  </a:lnTo>
                  <a:lnTo>
                    <a:pt x="29971" y="606019"/>
                  </a:lnTo>
                  <a:lnTo>
                    <a:pt x="49047" y="609879"/>
                  </a:lnTo>
                  <a:lnTo>
                    <a:pt x="480694" y="609879"/>
                  </a:lnTo>
                  <a:lnTo>
                    <a:pt x="499770" y="606019"/>
                  </a:lnTo>
                  <a:lnTo>
                    <a:pt x="515362" y="595499"/>
                  </a:lnTo>
                  <a:lnTo>
                    <a:pt x="518899" y="590257"/>
                  </a:lnTo>
                  <a:lnTo>
                    <a:pt x="49047" y="590257"/>
                  </a:lnTo>
                  <a:lnTo>
                    <a:pt x="37602" y="587942"/>
                  </a:lnTo>
                  <a:lnTo>
                    <a:pt x="28247" y="581631"/>
                  </a:lnTo>
                  <a:lnTo>
                    <a:pt x="21936" y="572277"/>
                  </a:lnTo>
                  <a:lnTo>
                    <a:pt x="19621" y="560831"/>
                  </a:lnTo>
                  <a:lnTo>
                    <a:pt x="19621" y="531393"/>
                  </a:lnTo>
                  <a:lnTo>
                    <a:pt x="529742" y="531393"/>
                  </a:lnTo>
                  <a:lnTo>
                    <a:pt x="529742" y="511771"/>
                  </a:lnTo>
                  <a:close/>
                </a:path>
                <a:path w="608329" h="610235">
                  <a:moveTo>
                    <a:pt x="529742" y="531393"/>
                  </a:moveTo>
                  <a:lnTo>
                    <a:pt x="510120" y="531393"/>
                  </a:lnTo>
                  <a:lnTo>
                    <a:pt x="510120" y="560831"/>
                  </a:lnTo>
                  <a:lnTo>
                    <a:pt x="507803" y="572277"/>
                  </a:lnTo>
                  <a:lnTo>
                    <a:pt x="501489" y="581631"/>
                  </a:lnTo>
                  <a:lnTo>
                    <a:pt x="492134" y="587942"/>
                  </a:lnTo>
                  <a:lnTo>
                    <a:pt x="480694" y="590257"/>
                  </a:lnTo>
                  <a:lnTo>
                    <a:pt x="518899" y="590257"/>
                  </a:lnTo>
                  <a:lnTo>
                    <a:pt x="525882" y="579907"/>
                  </a:lnTo>
                  <a:lnTo>
                    <a:pt x="529742" y="560831"/>
                  </a:lnTo>
                  <a:lnTo>
                    <a:pt x="529742" y="531393"/>
                  </a:lnTo>
                  <a:close/>
                </a:path>
                <a:path w="608329" h="610235">
                  <a:moveTo>
                    <a:pt x="215823" y="531393"/>
                  </a:moveTo>
                  <a:lnTo>
                    <a:pt x="196202" y="531393"/>
                  </a:lnTo>
                  <a:lnTo>
                    <a:pt x="196202" y="541210"/>
                  </a:lnTo>
                  <a:lnTo>
                    <a:pt x="198517" y="552655"/>
                  </a:lnTo>
                  <a:lnTo>
                    <a:pt x="204828" y="562009"/>
                  </a:lnTo>
                  <a:lnTo>
                    <a:pt x="214183" y="568321"/>
                  </a:lnTo>
                  <a:lnTo>
                    <a:pt x="225628" y="570636"/>
                  </a:lnTo>
                  <a:lnTo>
                    <a:pt x="304114" y="570636"/>
                  </a:lnTo>
                  <a:lnTo>
                    <a:pt x="315559" y="568321"/>
                  </a:lnTo>
                  <a:lnTo>
                    <a:pt x="324913" y="562009"/>
                  </a:lnTo>
                  <a:lnTo>
                    <a:pt x="331224" y="552655"/>
                  </a:lnTo>
                  <a:lnTo>
                    <a:pt x="331556" y="551014"/>
                  </a:lnTo>
                  <a:lnTo>
                    <a:pt x="220217" y="551014"/>
                  </a:lnTo>
                  <a:lnTo>
                    <a:pt x="215823" y="546633"/>
                  </a:lnTo>
                  <a:lnTo>
                    <a:pt x="215823" y="531393"/>
                  </a:lnTo>
                  <a:close/>
                </a:path>
                <a:path w="608329" h="610235">
                  <a:moveTo>
                    <a:pt x="333540" y="531393"/>
                  </a:moveTo>
                  <a:lnTo>
                    <a:pt x="313918" y="531393"/>
                  </a:lnTo>
                  <a:lnTo>
                    <a:pt x="313918" y="546633"/>
                  </a:lnTo>
                  <a:lnTo>
                    <a:pt x="309524" y="551014"/>
                  </a:lnTo>
                  <a:lnTo>
                    <a:pt x="331556" y="551014"/>
                  </a:lnTo>
                  <a:lnTo>
                    <a:pt x="333540" y="541210"/>
                  </a:lnTo>
                  <a:lnTo>
                    <a:pt x="333540" y="531393"/>
                  </a:lnTo>
                  <a:close/>
                </a:path>
                <a:path w="608329" h="610235">
                  <a:moveTo>
                    <a:pt x="353161" y="105816"/>
                  </a:moveTo>
                  <a:lnTo>
                    <a:pt x="333540" y="105816"/>
                  </a:lnTo>
                  <a:lnTo>
                    <a:pt x="333615" y="135605"/>
                  </a:lnTo>
                  <a:lnTo>
                    <a:pt x="333886" y="144636"/>
                  </a:lnTo>
                  <a:lnTo>
                    <a:pt x="334910" y="156025"/>
                  </a:lnTo>
                  <a:lnTo>
                    <a:pt x="336588" y="167233"/>
                  </a:lnTo>
                  <a:lnTo>
                    <a:pt x="338899" y="178244"/>
                  </a:lnTo>
                  <a:lnTo>
                    <a:pt x="68668" y="178244"/>
                  </a:lnTo>
                  <a:lnTo>
                    <a:pt x="49593" y="182103"/>
                  </a:lnTo>
                  <a:lnTo>
                    <a:pt x="34001" y="192622"/>
                  </a:lnTo>
                  <a:lnTo>
                    <a:pt x="23481" y="208210"/>
                  </a:lnTo>
                  <a:lnTo>
                    <a:pt x="19621" y="227279"/>
                  </a:lnTo>
                  <a:lnTo>
                    <a:pt x="19621" y="511771"/>
                  </a:lnTo>
                  <a:lnTo>
                    <a:pt x="39242" y="511771"/>
                  </a:lnTo>
                  <a:lnTo>
                    <a:pt x="39242" y="227279"/>
                  </a:lnTo>
                  <a:lnTo>
                    <a:pt x="41558" y="215841"/>
                  </a:lnTo>
                  <a:lnTo>
                    <a:pt x="47869" y="206490"/>
                  </a:lnTo>
                  <a:lnTo>
                    <a:pt x="57223" y="200181"/>
                  </a:lnTo>
                  <a:lnTo>
                    <a:pt x="68668" y="197865"/>
                  </a:lnTo>
                  <a:lnTo>
                    <a:pt x="367170" y="197865"/>
                  </a:lnTo>
                  <a:lnTo>
                    <a:pt x="358632" y="176358"/>
                  </a:lnTo>
                  <a:lnTo>
                    <a:pt x="353161" y="133083"/>
                  </a:lnTo>
                  <a:lnTo>
                    <a:pt x="353161" y="105816"/>
                  </a:lnTo>
                  <a:close/>
                </a:path>
                <a:path w="608329" h="610235">
                  <a:moveTo>
                    <a:pt x="510120" y="309054"/>
                  </a:moveTo>
                  <a:lnTo>
                    <a:pt x="490499" y="309054"/>
                  </a:lnTo>
                  <a:lnTo>
                    <a:pt x="490499" y="511771"/>
                  </a:lnTo>
                  <a:lnTo>
                    <a:pt x="510120" y="511771"/>
                  </a:lnTo>
                  <a:lnTo>
                    <a:pt x="510120" y="309054"/>
                  </a:lnTo>
                  <a:close/>
                </a:path>
                <a:path w="608329" h="610235">
                  <a:moveTo>
                    <a:pt x="367170" y="197865"/>
                  </a:moveTo>
                  <a:lnTo>
                    <a:pt x="344868" y="197865"/>
                  </a:lnTo>
                  <a:lnTo>
                    <a:pt x="347268" y="204571"/>
                  </a:lnTo>
                  <a:lnTo>
                    <a:pt x="350037" y="211124"/>
                  </a:lnTo>
                  <a:lnTo>
                    <a:pt x="353161" y="217474"/>
                  </a:lnTo>
                  <a:lnTo>
                    <a:pt x="78485" y="217474"/>
                  </a:lnTo>
                  <a:lnTo>
                    <a:pt x="70849" y="219018"/>
                  </a:lnTo>
                  <a:lnTo>
                    <a:pt x="64612" y="223226"/>
                  </a:lnTo>
                  <a:lnTo>
                    <a:pt x="60406" y="229460"/>
                  </a:lnTo>
                  <a:lnTo>
                    <a:pt x="58864" y="237083"/>
                  </a:lnTo>
                  <a:lnTo>
                    <a:pt x="58864" y="472541"/>
                  </a:lnTo>
                  <a:lnTo>
                    <a:pt x="60406" y="480170"/>
                  </a:lnTo>
                  <a:lnTo>
                    <a:pt x="64612" y="486403"/>
                  </a:lnTo>
                  <a:lnTo>
                    <a:pt x="70849" y="490608"/>
                  </a:lnTo>
                  <a:lnTo>
                    <a:pt x="78485" y="492150"/>
                  </a:lnTo>
                  <a:lnTo>
                    <a:pt x="451269" y="492150"/>
                  </a:lnTo>
                  <a:lnTo>
                    <a:pt x="458892" y="490608"/>
                  </a:lnTo>
                  <a:lnTo>
                    <a:pt x="465126" y="486403"/>
                  </a:lnTo>
                  <a:lnTo>
                    <a:pt x="469333" y="480170"/>
                  </a:lnTo>
                  <a:lnTo>
                    <a:pt x="470877" y="472541"/>
                  </a:lnTo>
                  <a:lnTo>
                    <a:pt x="78485" y="472541"/>
                  </a:lnTo>
                  <a:lnTo>
                    <a:pt x="78485" y="237083"/>
                  </a:lnTo>
                  <a:lnTo>
                    <a:pt x="389736" y="237083"/>
                  </a:lnTo>
                  <a:lnTo>
                    <a:pt x="374283" y="215783"/>
                  </a:lnTo>
                  <a:lnTo>
                    <a:pt x="367170" y="197865"/>
                  </a:lnTo>
                  <a:close/>
                </a:path>
                <a:path w="608329" h="610235">
                  <a:moveTo>
                    <a:pt x="389736" y="237083"/>
                  </a:moveTo>
                  <a:lnTo>
                    <a:pt x="364299" y="237083"/>
                  </a:lnTo>
                  <a:lnTo>
                    <a:pt x="381449" y="259592"/>
                  </a:lnTo>
                  <a:lnTo>
                    <a:pt x="401840" y="279341"/>
                  </a:lnTo>
                  <a:lnTo>
                    <a:pt x="425203" y="295953"/>
                  </a:lnTo>
                  <a:lnTo>
                    <a:pt x="451269" y="309054"/>
                  </a:lnTo>
                  <a:lnTo>
                    <a:pt x="451269" y="472541"/>
                  </a:lnTo>
                  <a:lnTo>
                    <a:pt x="470877" y="472541"/>
                  </a:lnTo>
                  <a:lnTo>
                    <a:pt x="470877" y="316026"/>
                  </a:lnTo>
                  <a:lnTo>
                    <a:pt x="479501" y="313372"/>
                  </a:lnTo>
                  <a:lnTo>
                    <a:pt x="485051" y="311302"/>
                  </a:lnTo>
                  <a:lnTo>
                    <a:pt x="490499" y="309054"/>
                  </a:lnTo>
                  <a:lnTo>
                    <a:pt x="510120" y="309054"/>
                  </a:lnTo>
                  <a:lnTo>
                    <a:pt x="510120" y="299580"/>
                  </a:lnTo>
                  <a:lnTo>
                    <a:pt x="515672" y="295478"/>
                  </a:lnTo>
                  <a:lnTo>
                    <a:pt x="470877" y="295478"/>
                  </a:lnTo>
                  <a:lnTo>
                    <a:pt x="431549" y="276892"/>
                  </a:lnTo>
                  <a:lnTo>
                    <a:pt x="398970" y="249811"/>
                  </a:lnTo>
                  <a:lnTo>
                    <a:pt x="389736" y="237083"/>
                  </a:lnTo>
                  <a:close/>
                </a:path>
                <a:path w="608329" h="610235">
                  <a:moveTo>
                    <a:pt x="518739" y="22910"/>
                  </a:moveTo>
                  <a:lnTo>
                    <a:pt x="470877" y="22910"/>
                  </a:lnTo>
                  <a:lnTo>
                    <a:pt x="471957" y="23558"/>
                  </a:lnTo>
                  <a:lnTo>
                    <a:pt x="494913" y="35291"/>
                  </a:lnTo>
                  <a:lnTo>
                    <a:pt x="519128" y="43792"/>
                  </a:lnTo>
                  <a:lnTo>
                    <a:pt x="544262" y="48965"/>
                  </a:lnTo>
                  <a:lnTo>
                    <a:pt x="569975" y="50711"/>
                  </a:lnTo>
                  <a:lnTo>
                    <a:pt x="588606" y="50711"/>
                  </a:lnTo>
                  <a:lnTo>
                    <a:pt x="588606" y="133083"/>
                  </a:lnTo>
                  <a:lnTo>
                    <a:pt x="583135" y="176358"/>
                  </a:lnTo>
                  <a:lnTo>
                    <a:pt x="567484" y="215783"/>
                  </a:lnTo>
                  <a:lnTo>
                    <a:pt x="542795" y="249811"/>
                  </a:lnTo>
                  <a:lnTo>
                    <a:pt x="510212" y="276892"/>
                  </a:lnTo>
                  <a:lnTo>
                    <a:pt x="470877" y="295478"/>
                  </a:lnTo>
                  <a:lnTo>
                    <a:pt x="515672" y="295478"/>
                  </a:lnTo>
                  <a:lnTo>
                    <a:pt x="550712" y="269586"/>
                  </a:lnTo>
                  <a:lnTo>
                    <a:pt x="581629" y="230466"/>
                  </a:lnTo>
                  <a:lnTo>
                    <a:pt x="601319" y="184280"/>
                  </a:lnTo>
                  <a:lnTo>
                    <a:pt x="608228" y="133083"/>
                  </a:lnTo>
                  <a:lnTo>
                    <a:pt x="608228" y="31089"/>
                  </a:lnTo>
                  <a:lnTo>
                    <a:pt x="569975" y="31089"/>
                  </a:lnTo>
                  <a:lnTo>
                    <a:pt x="546917" y="29525"/>
                  </a:lnTo>
                  <a:lnTo>
                    <a:pt x="524375" y="24888"/>
                  </a:lnTo>
                  <a:lnTo>
                    <a:pt x="518739" y="22910"/>
                  </a:lnTo>
                  <a:close/>
                </a:path>
                <a:path w="608329" h="610235">
                  <a:moveTo>
                    <a:pt x="78485" y="1650"/>
                  </a:moveTo>
                  <a:lnTo>
                    <a:pt x="47963" y="7829"/>
                  </a:lnTo>
                  <a:lnTo>
                    <a:pt x="23012" y="24668"/>
                  </a:lnTo>
                  <a:lnTo>
                    <a:pt x="6176" y="49619"/>
                  </a:lnTo>
                  <a:lnTo>
                    <a:pt x="0" y="80136"/>
                  </a:lnTo>
                  <a:lnTo>
                    <a:pt x="6176" y="110654"/>
                  </a:lnTo>
                  <a:lnTo>
                    <a:pt x="23012" y="135605"/>
                  </a:lnTo>
                  <a:lnTo>
                    <a:pt x="47963" y="152444"/>
                  </a:lnTo>
                  <a:lnTo>
                    <a:pt x="78485" y="158622"/>
                  </a:lnTo>
                  <a:lnTo>
                    <a:pt x="98931" y="155868"/>
                  </a:lnTo>
                  <a:lnTo>
                    <a:pt x="117689" y="148007"/>
                  </a:lnTo>
                  <a:lnTo>
                    <a:pt x="129435" y="139001"/>
                  </a:lnTo>
                  <a:lnTo>
                    <a:pt x="78485" y="139001"/>
                  </a:lnTo>
                  <a:lnTo>
                    <a:pt x="55588" y="134368"/>
                  </a:lnTo>
                  <a:lnTo>
                    <a:pt x="36876" y="121742"/>
                  </a:lnTo>
                  <a:lnTo>
                    <a:pt x="24252" y="103029"/>
                  </a:lnTo>
                  <a:lnTo>
                    <a:pt x="19621" y="80136"/>
                  </a:lnTo>
                  <a:lnTo>
                    <a:pt x="24252" y="57239"/>
                  </a:lnTo>
                  <a:lnTo>
                    <a:pt x="36876" y="38527"/>
                  </a:lnTo>
                  <a:lnTo>
                    <a:pt x="55588" y="25903"/>
                  </a:lnTo>
                  <a:lnTo>
                    <a:pt x="78485" y="21272"/>
                  </a:lnTo>
                  <a:lnTo>
                    <a:pt x="129442" y="21272"/>
                  </a:lnTo>
                  <a:lnTo>
                    <a:pt x="117689" y="12261"/>
                  </a:lnTo>
                  <a:lnTo>
                    <a:pt x="98931" y="4403"/>
                  </a:lnTo>
                  <a:lnTo>
                    <a:pt x="78485" y="1650"/>
                  </a:lnTo>
                  <a:close/>
                </a:path>
                <a:path w="608329" h="610235">
                  <a:moveTo>
                    <a:pt x="235432" y="119379"/>
                  </a:moveTo>
                  <a:lnTo>
                    <a:pt x="215823" y="119379"/>
                  </a:lnTo>
                  <a:lnTo>
                    <a:pt x="215823" y="139001"/>
                  </a:lnTo>
                  <a:lnTo>
                    <a:pt x="217367" y="146626"/>
                  </a:lnTo>
                  <a:lnTo>
                    <a:pt x="221575" y="152865"/>
                  </a:lnTo>
                  <a:lnTo>
                    <a:pt x="227809" y="157076"/>
                  </a:lnTo>
                  <a:lnTo>
                    <a:pt x="235432" y="158622"/>
                  </a:lnTo>
                  <a:lnTo>
                    <a:pt x="255054" y="158622"/>
                  </a:lnTo>
                  <a:lnTo>
                    <a:pt x="255054" y="139001"/>
                  </a:lnTo>
                  <a:lnTo>
                    <a:pt x="235432" y="139001"/>
                  </a:lnTo>
                  <a:lnTo>
                    <a:pt x="235432" y="119379"/>
                  </a:lnTo>
                  <a:close/>
                </a:path>
                <a:path w="608329" h="610235">
                  <a:moveTo>
                    <a:pt x="313918" y="119379"/>
                  </a:moveTo>
                  <a:lnTo>
                    <a:pt x="294297" y="119379"/>
                  </a:lnTo>
                  <a:lnTo>
                    <a:pt x="294297" y="139001"/>
                  </a:lnTo>
                  <a:lnTo>
                    <a:pt x="274675" y="139001"/>
                  </a:lnTo>
                  <a:lnTo>
                    <a:pt x="274675" y="158622"/>
                  </a:lnTo>
                  <a:lnTo>
                    <a:pt x="294297" y="158622"/>
                  </a:lnTo>
                  <a:lnTo>
                    <a:pt x="301927" y="157076"/>
                  </a:lnTo>
                  <a:lnTo>
                    <a:pt x="308165" y="152865"/>
                  </a:lnTo>
                  <a:lnTo>
                    <a:pt x="312374" y="146626"/>
                  </a:lnTo>
                  <a:lnTo>
                    <a:pt x="313918" y="139001"/>
                  </a:lnTo>
                  <a:lnTo>
                    <a:pt x="313918" y="119379"/>
                  </a:lnTo>
                  <a:close/>
                </a:path>
                <a:path w="608329" h="610235">
                  <a:moveTo>
                    <a:pt x="129442" y="21272"/>
                  </a:moveTo>
                  <a:lnTo>
                    <a:pt x="78485" y="21272"/>
                  </a:lnTo>
                  <a:lnTo>
                    <a:pt x="94923" y="23653"/>
                  </a:lnTo>
                  <a:lnTo>
                    <a:pt x="109847" y="30427"/>
                  </a:lnTo>
                  <a:lnTo>
                    <a:pt x="122368" y="41037"/>
                  </a:lnTo>
                  <a:lnTo>
                    <a:pt x="131597" y="54927"/>
                  </a:lnTo>
                  <a:lnTo>
                    <a:pt x="134264" y="60515"/>
                  </a:lnTo>
                  <a:lnTo>
                    <a:pt x="301802" y="60515"/>
                  </a:lnTo>
                  <a:lnTo>
                    <a:pt x="333540" y="76377"/>
                  </a:lnTo>
                  <a:lnTo>
                    <a:pt x="333540" y="83883"/>
                  </a:lnTo>
                  <a:lnTo>
                    <a:pt x="301802" y="99758"/>
                  </a:lnTo>
                  <a:lnTo>
                    <a:pt x="134264" y="99758"/>
                  </a:lnTo>
                  <a:lnTo>
                    <a:pt x="131597" y="105346"/>
                  </a:lnTo>
                  <a:lnTo>
                    <a:pt x="122368" y="119231"/>
                  </a:lnTo>
                  <a:lnTo>
                    <a:pt x="109847" y="129841"/>
                  </a:lnTo>
                  <a:lnTo>
                    <a:pt x="94923" y="136618"/>
                  </a:lnTo>
                  <a:lnTo>
                    <a:pt x="78485" y="139001"/>
                  </a:lnTo>
                  <a:lnTo>
                    <a:pt x="129435" y="139001"/>
                  </a:lnTo>
                  <a:lnTo>
                    <a:pt x="133845" y="135605"/>
                  </a:lnTo>
                  <a:lnTo>
                    <a:pt x="146367" y="119379"/>
                  </a:lnTo>
                  <a:lnTo>
                    <a:pt x="313918" y="119379"/>
                  </a:lnTo>
                  <a:lnTo>
                    <a:pt x="313918" y="115620"/>
                  </a:lnTo>
                  <a:lnTo>
                    <a:pt x="333540" y="105816"/>
                  </a:lnTo>
                  <a:lnTo>
                    <a:pt x="353161" y="105816"/>
                  </a:lnTo>
                  <a:lnTo>
                    <a:pt x="353161" y="54457"/>
                  </a:lnTo>
                  <a:lnTo>
                    <a:pt x="333540" y="54457"/>
                  </a:lnTo>
                  <a:lnTo>
                    <a:pt x="306425" y="40893"/>
                  </a:lnTo>
                  <a:lnTo>
                    <a:pt x="146367" y="40893"/>
                  </a:lnTo>
                  <a:lnTo>
                    <a:pt x="133816" y="24625"/>
                  </a:lnTo>
                  <a:lnTo>
                    <a:pt x="129442" y="21272"/>
                  </a:lnTo>
                  <a:close/>
                </a:path>
                <a:path w="608329" h="610235">
                  <a:moveTo>
                    <a:pt x="470877" y="0"/>
                  </a:moveTo>
                  <a:lnTo>
                    <a:pt x="417393" y="24888"/>
                  </a:lnTo>
                  <a:lnTo>
                    <a:pt x="371792" y="31089"/>
                  </a:lnTo>
                  <a:lnTo>
                    <a:pt x="333540" y="31089"/>
                  </a:lnTo>
                  <a:lnTo>
                    <a:pt x="333540" y="54457"/>
                  </a:lnTo>
                  <a:lnTo>
                    <a:pt x="353161" y="54457"/>
                  </a:lnTo>
                  <a:lnTo>
                    <a:pt x="353161" y="50711"/>
                  </a:lnTo>
                  <a:lnTo>
                    <a:pt x="371792" y="50711"/>
                  </a:lnTo>
                  <a:lnTo>
                    <a:pt x="422632" y="43792"/>
                  </a:lnTo>
                  <a:lnTo>
                    <a:pt x="469785" y="23558"/>
                  </a:lnTo>
                  <a:lnTo>
                    <a:pt x="470877" y="22910"/>
                  </a:lnTo>
                  <a:lnTo>
                    <a:pt x="518739" y="22910"/>
                  </a:lnTo>
                  <a:lnTo>
                    <a:pt x="502658" y="17266"/>
                  </a:lnTo>
                  <a:lnTo>
                    <a:pt x="482079" y="6743"/>
                  </a:lnTo>
                  <a:lnTo>
                    <a:pt x="470877" y="0"/>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34" name="object 34"/>
            <p:cNvSpPr/>
            <p:nvPr/>
          </p:nvSpPr>
          <p:spPr>
            <a:xfrm>
              <a:off x="3921530" y="5059752"/>
              <a:ext cx="98107" cy="127520"/>
            </a:xfrm>
            <a:prstGeom prst="rect">
              <a:avLst/>
            </a:prstGeom>
            <a:blipFill>
              <a:blip r:embed="rId8" cstate="print"/>
              <a:stretch>
                <a:fillRect/>
              </a:stretch>
            </a:blipFill>
          </p:spPr>
          <p:txBody>
            <a:bodyPr wrap="square" lIns="0" tIns="0" rIns="0" bIns="0" rtlCol="0"/>
            <a:lstStyle/>
            <a:p>
              <a:endParaRPr>
                <a:latin typeface="Arial" pitchFamily="34" charset="0"/>
                <a:cs typeface="Arial" pitchFamily="34" charset="0"/>
              </a:endParaRPr>
            </a:p>
          </p:txBody>
        </p:sp>
        <p:sp>
          <p:nvSpPr>
            <p:cNvPr id="35" name="object 35"/>
            <p:cNvSpPr/>
            <p:nvPr/>
          </p:nvSpPr>
          <p:spPr>
            <a:xfrm>
              <a:off x="3538944" y="4925948"/>
              <a:ext cx="2350770" cy="722630"/>
            </a:xfrm>
            <a:custGeom>
              <a:avLst/>
              <a:gdLst/>
              <a:ahLst/>
              <a:cxnLst/>
              <a:rect l="l" t="t" r="r" b="b"/>
              <a:pathLst>
                <a:path w="2350770" h="722629">
                  <a:moveTo>
                    <a:pt x="58851" y="124002"/>
                  </a:moveTo>
                  <a:lnTo>
                    <a:pt x="56857" y="114185"/>
                  </a:lnTo>
                  <a:lnTo>
                    <a:pt x="56527" y="112547"/>
                  </a:lnTo>
                  <a:lnTo>
                    <a:pt x="50215" y="103187"/>
                  </a:lnTo>
                  <a:lnTo>
                    <a:pt x="40868" y="96875"/>
                  </a:lnTo>
                  <a:lnTo>
                    <a:pt x="39230" y="96545"/>
                  </a:lnTo>
                  <a:lnTo>
                    <a:pt x="39230" y="118579"/>
                  </a:lnTo>
                  <a:lnTo>
                    <a:pt x="39230" y="129400"/>
                  </a:lnTo>
                  <a:lnTo>
                    <a:pt x="34836" y="133807"/>
                  </a:lnTo>
                  <a:lnTo>
                    <a:pt x="24015" y="133807"/>
                  </a:lnTo>
                  <a:lnTo>
                    <a:pt x="19621" y="129400"/>
                  </a:lnTo>
                  <a:lnTo>
                    <a:pt x="19621" y="118579"/>
                  </a:lnTo>
                  <a:lnTo>
                    <a:pt x="24015" y="114185"/>
                  </a:lnTo>
                  <a:lnTo>
                    <a:pt x="34836" y="114185"/>
                  </a:lnTo>
                  <a:lnTo>
                    <a:pt x="39230" y="118579"/>
                  </a:lnTo>
                  <a:lnTo>
                    <a:pt x="39230" y="96545"/>
                  </a:lnTo>
                  <a:lnTo>
                    <a:pt x="2311" y="112547"/>
                  </a:lnTo>
                  <a:lnTo>
                    <a:pt x="0" y="124002"/>
                  </a:lnTo>
                  <a:lnTo>
                    <a:pt x="2311" y="135445"/>
                  </a:lnTo>
                  <a:lnTo>
                    <a:pt x="8623" y="144792"/>
                  </a:lnTo>
                  <a:lnTo>
                    <a:pt x="17970" y="151104"/>
                  </a:lnTo>
                  <a:lnTo>
                    <a:pt x="29425" y="153428"/>
                  </a:lnTo>
                  <a:lnTo>
                    <a:pt x="40868" y="151104"/>
                  </a:lnTo>
                  <a:lnTo>
                    <a:pt x="50215" y="144792"/>
                  </a:lnTo>
                  <a:lnTo>
                    <a:pt x="56527" y="135445"/>
                  </a:lnTo>
                  <a:lnTo>
                    <a:pt x="56857" y="133807"/>
                  </a:lnTo>
                  <a:lnTo>
                    <a:pt x="58851" y="124002"/>
                  </a:lnTo>
                  <a:close/>
                </a:path>
                <a:path w="2350770" h="722629">
                  <a:moveTo>
                    <a:pt x="78486" y="379044"/>
                  </a:moveTo>
                  <a:lnTo>
                    <a:pt x="58864" y="379044"/>
                  </a:lnTo>
                  <a:lnTo>
                    <a:pt x="58864" y="398678"/>
                  </a:lnTo>
                  <a:lnTo>
                    <a:pt x="78486" y="398678"/>
                  </a:lnTo>
                  <a:lnTo>
                    <a:pt x="78486" y="379044"/>
                  </a:lnTo>
                  <a:close/>
                </a:path>
                <a:path w="2350770" h="722629">
                  <a:moveTo>
                    <a:pt x="78486" y="339801"/>
                  </a:moveTo>
                  <a:lnTo>
                    <a:pt x="58864" y="339801"/>
                  </a:lnTo>
                  <a:lnTo>
                    <a:pt x="58864" y="359422"/>
                  </a:lnTo>
                  <a:lnTo>
                    <a:pt x="78486" y="359422"/>
                  </a:lnTo>
                  <a:lnTo>
                    <a:pt x="78486" y="339801"/>
                  </a:lnTo>
                  <a:close/>
                </a:path>
                <a:path w="2350770" h="722629">
                  <a:moveTo>
                    <a:pt x="78486" y="300558"/>
                  </a:moveTo>
                  <a:lnTo>
                    <a:pt x="58864" y="300558"/>
                  </a:lnTo>
                  <a:lnTo>
                    <a:pt x="58864" y="320192"/>
                  </a:lnTo>
                  <a:lnTo>
                    <a:pt x="78486" y="320192"/>
                  </a:lnTo>
                  <a:lnTo>
                    <a:pt x="78486" y="300558"/>
                  </a:lnTo>
                  <a:close/>
                </a:path>
                <a:path w="2350770" h="722629">
                  <a:moveTo>
                    <a:pt x="353161" y="477151"/>
                  </a:moveTo>
                  <a:lnTo>
                    <a:pt x="294297" y="477151"/>
                  </a:lnTo>
                  <a:lnTo>
                    <a:pt x="294297" y="496773"/>
                  </a:lnTo>
                  <a:lnTo>
                    <a:pt x="353161" y="496773"/>
                  </a:lnTo>
                  <a:lnTo>
                    <a:pt x="353161" y="477151"/>
                  </a:lnTo>
                  <a:close/>
                </a:path>
                <a:path w="2350770" h="722629">
                  <a:moveTo>
                    <a:pt x="392404" y="477151"/>
                  </a:moveTo>
                  <a:lnTo>
                    <a:pt x="372783" y="477151"/>
                  </a:lnTo>
                  <a:lnTo>
                    <a:pt x="372783" y="496773"/>
                  </a:lnTo>
                  <a:lnTo>
                    <a:pt x="392404" y="496773"/>
                  </a:lnTo>
                  <a:lnTo>
                    <a:pt x="392404" y="477151"/>
                  </a:lnTo>
                  <a:close/>
                </a:path>
                <a:path w="2350770" h="722629">
                  <a:moveTo>
                    <a:pt x="392404" y="437908"/>
                  </a:moveTo>
                  <a:lnTo>
                    <a:pt x="294297" y="437908"/>
                  </a:lnTo>
                  <a:lnTo>
                    <a:pt x="294297" y="457530"/>
                  </a:lnTo>
                  <a:lnTo>
                    <a:pt x="392404" y="457530"/>
                  </a:lnTo>
                  <a:lnTo>
                    <a:pt x="392404" y="437908"/>
                  </a:lnTo>
                  <a:close/>
                </a:path>
                <a:path w="2350770" h="722629">
                  <a:moveTo>
                    <a:pt x="392404" y="398665"/>
                  </a:moveTo>
                  <a:lnTo>
                    <a:pt x="294297" y="398665"/>
                  </a:lnTo>
                  <a:lnTo>
                    <a:pt x="294297" y="418287"/>
                  </a:lnTo>
                  <a:lnTo>
                    <a:pt x="392404" y="418287"/>
                  </a:lnTo>
                  <a:lnTo>
                    <a:pt x="392404" y="398665"/>
                  </a:lnTo>
                  <a:close/>
                </a:path>
                <a:path w="2350770" h="722629">
                  <a:moveTo>
                    <a:pt x="392404" y="359422"/>
                  </a:moveTo>
                  <a:lnTo>
                    <a:pt x="294297" y="359422"/>
                  </a:lnTo>
                  <a:lnTo>
                    <a:pt x="294297" y="379044"/>
                  </a:lnTo>
                  <a:lnTo>
                    <a:pt x="392404" y="379044"/>
                  </a:lnTo>
                  <a:lnTo>
                    <a:pt x="392404" y="359422"/>
                  </a:lnTo>
                  <a:close/>
                </a:path>
                <a:path w="2350770" h="722629">
                  <a:moveTo>
                    <a:pt x="2062899" y="388759"/>
                  </a:moveTo>
                  <a:lnTo>
                    <a:pt x="2060917" y="378980"/>
                  </a:lnTo>
                  <a:lnTo>
                    <a:pt x="2060460" y="376720"/>
                  </a:lnTo>
                  <a:lnTo>
                    <a:pt x="2053818" y="366877"/>
                  </a:lnTo>
                  <a:lnTo>
                    <a:pt x="2043976" y="360235"/>
                  </a:lnTo>
                  <a:lnTo>
                    <a:pt x="2041715" y="359778"/>
                  </a:lnTo>
                  <a:lnTo>
                    <a:pt x="2041715" y="383374"/>
                  </a:lnTo>
                  <a:lnTo>
                    <a:pt x="2041715" y="394144"/>
                  </a:lnTo>
                  <a:lnTo>
                    <a:pt x="2037334" y="398538"/>
                  </a:lnTo>
                  <a:lnTo>
                    <a:pt x="2026551" y="398538"/>
                  </a:lnTo>
                  <a:lnTo>
                    <a:pt x="2022157" y="394144"/>
                  </a:lnTo>
                  <a:lnTo>
                    <a:pt x="2022157" y="383374"/>
                  </a:lnTo>
                  <a:lnTo>
                    <a:pt x="2026551" y="378980"/>
                  </a:lnTo>
                  <a:lnTo>
                    <a:pt x="2037334" y="378980"/>
                  </a:lnTo>
                  <a:lnTo>
                    <a:pt x="2041715" y="383374"/>
                  </a:lnTo>
                  <a:lnTo>
                    <a:pt x="2041715" y="359778"/>
                  </a:lnTo>
                  <a:lnTo>
                    <a:pt x="2003412" y="376720"/>
                  </a:lnTo>
                  <a:lnTo>
                    <a:pt x="2000973" y="388759"/>
                  </a:lnTo>
                  <a:lnTo>
                    <a:pt x="2002485" y="398322"/>
                  </a:lnTo>
                  <a:lnTo>
                    <a:pt x="2006701" y="406679"/>
                  </a:lnTo>
                  <a:lnTo>
                    <a:pt x="2013153" y="413359"/>
                  </a:lnTo>
                  <a:lnTo>
                    <a:pt x="2021344" y="417868"/>
                  </a:lnTo>
                  <a:lnTo>
                    <a:pt x="2021344" y="432866"/>
                  </a:lnTo>
                  <a:lnTo>
                    <a:pt x="2026094" y="437603"/>
                  </a:lnTo>
                  <a:lnTo>
                    <a:pt x="2037803" y="437603"/>
                  </a:lnTo>
                  <a:lnTo>
                    <a:pt x="2042541" y="432866"/>
                  </a:lnTo>
                  <a:lnTo>
                    <a:pt x="2042541" y="417868"/>
                  </a:lnTo>
                  <a:lnTo>
                    <a:pt x="2050732" y="413359"/>
                  </a:lnTo>
                  <a:lnTo>
                    <a:pt x="2057171" y="406679"/>
                  </a:lnTo>
                  <a:lnTo>
                    <a:pt x="2061273" y="398538"/>
                  </a:lnTo>
                  <a:lnTo>
                    <a:pt x="2061387" y="398322"/>
                  </a:lnTo>
                  <a:lnTo>
                    <a:pt x="2062899" y="388759"/>
                  </a:lnTo>
                  <a:close/>
                </a:path>
                <a:path w="2350770" h="722629">
                  <a:moveTo>
                    <a:pt x="2350439" y="196850"/>
                  </a:moveTo>
                  <a:lnTo>
                    <a:pt x="2345550" y="181610"/>
                  </a:lnTo>
                  <a:lnTo>
                    <a:pt x="2345144" y="180340"/>
                  </a:lnTo>
                  <a:lnTo>
                    <a:pt x="2333904" y="167640"/>
                  </a:lnTo>
                  <a:lnTo>
                    <a:pt x="2329345" y="165696"/>
                  </a:lnTo>
                  <a:lnTo>
                    <a:pt x="2329345" y="199390"/>
                  </a:lnTo>
                  <a:lnTo>
                    <a:pt x="2328557" y="207010"/>
                  </a:lnTo>
                  <a:lnTo>
                    <a:pt x="2324633" y="214630"/>
                  </a:lnTo>
                  <a:lnTo>
                    <a:pt x="2317762" y="220980"/>
                  </a:lnTo>
                  <a:lnTo>
                    <a:pt x="2309203" y="223520"/>
                  </a:lnTo>
                  <a:lnTo>
                    <a:pt x="2300681" y="223520"/>
                  </a:lnTo>
                  <a:lnTo>
                    <a:pt x="2293162" y="219710"/>
                  </a:lnTo>
                  <a:lnTo>
                    <a:pt x="2287587" y="214630"/>
                  </a:lnTo>
                  <a:lnTo>
                    <a:pt x="2285022" y="205740"/>
                  </a:lnTo>
                  <a:lnTo>
                    <a:pt x="2285809" y="198120"/>
                  </a:lnTo>
                  <a:lnTo>
                    <a:pt x="2289746" y="190500"/>
                  </a:lnTo>
                  <a:lnTo>
                    <a:pt x="2296617" y="184150"/>
                  </a:lnTo>
                  <a:lnTo>
                    <a:pt x="2305215" y="181610"/>
                  </a:lnTo>
                  <a:lnTo>
                    <a:pt x="2313736" y="181610"/>
                  </a:lnTo>
                  <a:lnTo>
                    <a:pt x="2321242" y="185420"/>
                  </a:lnTo>
                  <a:lnTo>
                    <a:pt x="2326792" y="191770"/>
                  </a:lnTo>
                  <a:lnTo>
                    <a:pt x="2329345" y="199390"/>
                  </a:lnTo>
                  <a:lnTo>
                    <a:pt x="2329345" y="165696"/>
                  </a:lnTo>
                  <a:lnTo>
                    <a:pt x="2319032" y="161290"/>
                  </a:lnTo>
                  <a:lnTo>
                    <a:pt x="2302433" y="160020"/>
                  </a:lnTo>
                  <a:lnTo>
                    <a:pt x="2286012" y="166370"/>
                  </a:lnTo>
                  <a:lnTo>
                    <a:pt x="2274544" y="175260"/>
                  </a:lnTo>
                  <a:lnTo>
                    <a:pt x="2267051" y="187960"/>
                  </a:lnTo>
                  <a:lnTo>
                    <a:pt x="2263813" y="200660"/>
                  </a:lnTo>
                  <a:lnTo>
                    <a:pt x="2265121" y="214630"/>
                  </a:lnTo>
                  <a:lnTo>
                    <a:pt x="2215527" y="243840"/>
                  </a:lnTo>
                  <a:lnTo>
                    <a:pt x="2183028" y="204470"/>
                  </a:lnTo>
                  <a:lnTo>
                    <a:pt x="2142299" y="172720"/>
                  </a:lnTo>
                  <a:lnTo>
                    <a:pt x="2121573" y="163830"/>
                  </a:lnTo>
                  <a:lnTo>
                    <a:pt x="2094941" y="152400"/>
                  </a:lnTo>
                  <a:lnTo>
                    <a:pt x="2042541" y="143510"/>
                  </a:lnTo>
                  <a:lnTo>
                    <a:pt x="2042541" y="86360"/>
                  </a:lnTo>
                  <a:lnTo>
                    <a:pt x="2055190" y="80010"/>
                  </a:lnTo>
                  <a:lnTo>
                    <a:pt x="2065248" y="71120"/>
                  </a:lnTo>
                  <a:lnTo>
                    <a:pt x="2067902" y="66040"/>
                  </a:lnTo>
                  <a:lnTo>
                    <a:pt x="2071890" y="58420"/>
                  </a:lnTo>
                  <a:lnTo>
                    <a:pt x="2074291" y="43180"/>
                  </a:lnTo>
                  <a:lnTo>
                    <a:pt x="2070963" y="26670"/>
                  </a:lnTo>
                  <a:lnTo>
                    <a:pt x="2067648" y="21590"/>
                  </a:lnTo>
                  <a:lnTo>
                    <a:pt x="2061870" y="12700"/>
                  </a:lnTo>
                  <a:lnTo>
                    <a:pt x="2053094" y="6908"/>
                  </a:lnTo>
                  <a:lnTo>
                    <a:pt x="2053094" y="43180"/>
                  </a:lnTo>
                  <a:lnTo>
                    <a:pt x="2051431" y="52070"/>
                  </a:lnTo>
                  <a:lnTo>
                    <a:pt x="2046897" y="59690"/>
                  </a:lnTo>
                  <a:lnTo>
                    <a:pt x="2040166" y="64770"/>
                  </a:lnTo>
                  <a:lnTo>
                    <a:pt x="2031936" y="66040"/>
                  </a:lnTo>
                  <a:lnTo>
                    <a:pt x="2023706" y="64770"/>
                  </a:lnTo>
                  <a:lnTo>
                    <a:pt x="2016988" y="59690"/>
                  </a:lnTo>
                  <a:lnTo>
                    <a:pt x="2012454" y="52070"/>
                  </a:lnTo>
                  <a:lnTo>
                    <a:pt x="2010791" y="43180"/>
                  </a:lnTo>
                  <a:lnTo>
                    <a:pt x="2012454" y="35560"/>
                  </a:lnTo>
                  <a:lnTo>
                    <a:pt x="2016988" y="27940"/>
                  </a:lnTo>
                  <a:lnTo>
                    <a:pt x="2023719" y="22860"/>
                  </a:lnTo>
                  <a:lnTo>
                    <a:pt x="2031936" y="21590"/>
                  </a:lnTo>
                  <a:lnTo>
                    <a:pt x="2040166" y="22860"/>
                  </a:lnTo>
                  <a:lnTo>
                    <a:pt x="2046897" y="27940"/>
                  </a:lnTo>
                  <a:lnTo>
                    <a:pt x="2051431" y="35560"/>
                  </a:lnTo>
                  <a:lnTo>
                    <a:pt x="2053094" y="43180"/>
                  </a:lnTo>
                  <a:lnTo>
                    <a:pt x="2053094" y="6908"/>
                  </a:lnTo>
                  <a:lnTo>
                    <a:pt x="2048408" y="3810"/>
                  </a:lnTo>
                  <a:lnTo>
                    <a:pt x="2031936" y="0"/>
                  </a:lnTo>
                  <a:lnTo>
                    <a:pt x="2015464" y="3810"/>
                  </a:lnTo>
                  <a:lnTo>
                    <a:pt x="2002002" y="12700"/>
                  </a:lnTo>
                  <a:lnTo>
                    <a:pt x="1992922" y="26670"/>
                  </a:lnTo>
                  <a:lnTo>
                    <a:pt x="1989594" y="43180"/>
                  </a:lnTo>
                  <a:lnTo>
                    <a:pt x="1991995" y="58420"/>
                  </a:lnTo>
                  <a:lnTo>
                    <a:pt x="1998624" y="71120"/>
                  </a:lnTo>
                  <a:lnTo>
                    <a:pt x="2008682" y="80010"/>
                  </a:lnTo>
                  <a:lnTo>
                    <a:pt x="2021344" y="86360"/>
                  </a:lnTo>
                  <a:lnTo>
                    <a:pt x="2021344" y="143510"/>
                  </a:lnTo>
                  <a:lnTo>
                    <a:pt x="1968944" y="152400"/>
                  </a:lnTo>
                  <a:lnTo>
                    <a:pt x="1921573" y="172720"/>
                  </a:lnTo>
                  <a:lnTo>
                    <a:pt x="1880857" y="204470"/>
                  </a:lnTo>
                  <a:lnTo>
                    <a:pt x="1848358" y="243840"/>
                  </a:lnTo>
                  <a:lnTo>
                    <a:pt x="1831098" y="233680"/>
                  </a:lnTo>
                  <a:lnTo>
                    <a:pt x="1813852" y="223520"/>
                  </a:lnTo>
                  <a:lnTo>
                    <a:pt x="1798751" y="214630"/>
                  </a:lnTo>
                  <a:lnTo>
                    <a:pt x="1800059" y="200660"/>
                  </a:lnTo>
                  <a:lnTo>
                    <a:pt x="1796846" y="187960"/>
                  </a:lnTo>
                  <a:lnTo>
                    <a:pt x="1793100" y="181610"/>
                  </a:lnTo>
                  <a:lnTo>
                    <a:pt x="1789366" y="175260"/>
                  </a:lnTo>
                  <a:lnTo>
                    <a:pt x="1778850" y="167144"/>
                  </a:lnTo>
                  <a:lnTo>
                    <a:pt x="1778850" y="205740"/>
                  </a:lnTo>
                  <a:lnTo>
                    <a:pt x="1776298" y="214630"/>
                  </a:lnTo>
                  <a:lnTo>
                    <a:pt x="1770710" y="219710"/>
                  </a:lnTo>
                  <a:lnTo>
                    <a:pt x="1763191" y="223520"/>
                  </a:lnTo>
                  <a:lnTo>
                    <a:pt x="1754670" y="223520"/>
                  </a:lnTo>
                  <a:lnTo>
                    <a:pt x="1746110" y="220980"/>
                  </a:lnTo>
                  <a:lnTo>
                    <a:pt x="1739252" y="214630"/>
                  </a:lnTo>
                  <a:lnTo>
                    <a:pt x="1735315" y="207010"/>
                  </a:lnTo>
                  <a:lnTo>
                    <a:pt x="1734527" y="199390"/>
                  </a:lnTo>
                  <a:lnTo>
                    <a:pt x="1737093" y="191770"/>
                  </a:lnTo>
                  <a:lnTo>
                    <a:pt x="1742744" y="185420"/>
                  </a:lnTo>
                  <a:lnTo>
                    <a:pt x="1750314" y="181610"/>
                  </a:lnTo>
                  <a:lnTo>
                    <a:pt x="1758810" y="181610"/>
                  </a:lnTo>
                  <a:lnTo>
                    <a:pt x="1767268" y="184150"/>
                  </a:lnTo>
                  <a:lnTo>
                    <a:pt x="1774139" y="190500"/>
                  </a:lnTo>
                  <a:lnTo>
                    <a:pt x="1778063" y="198120"/>
                  </a:lnTo>
                  <a:lnTo>
                    <a:pt x="1778850" y="205740"/>
                  </a:lnTo>
                  <a:lnTo>
                    <a:pt x="1778850" y="167144"/>
                  </a:lnTo>
                  <a:lnTo>
                    <a:pt x="1777860" y="166370"/>
                  </a:lnTo>
                  <a:lnTo>
                    <a:pt x="1761439" y="160020"/>
                  </a:lnTo>
                  <a:lnTo>
                    <a:pt x="1744827" y="161290"/>
                  </a:lnTo>
                  <a:lnTo>
                    <a:pt x="1729955" y="167640"/>
                  </a:lnTo>
                  <a:lnTo>
                    <a:pt x="1718741" y="180340"/>
                  </a:lnTo>
                  <a:lnTo>
                    <a:pt x="1713445" y="196850"/>
                  </a:lnTo>
                  <a:lnTo>
                    <a:pt x="1714931" y="213360"/>
                  </a:lnTo>
                  <a:lnTo>
                    <a:pt x="1722513" y="228600"/>
                  </a:lnTo>
                  <a:lnTo>
                    <a:pt x="1735518" y="238760"/>
                  </a:lnTo>
                  <a:lnTo>
                    <a:pt x="1749412" y="245110"/>
                  </a:lnTo>
                  <a:lnTo>
                    <a:pt x="1763585" y="245110"/>
                  </a:lnTo>
                  <a:lnTo>
                    <a:pt x="1776869" y="241300"/>
                  </a:lnTo>
                  <a:lnTo>
                    <a:pt x="1788147" y="233680"/>
                  </a:lnTo>
                  <a:lnTo>
                    <a:pt x="1837728" y="261620"/>
                  </a:lnTo>
                  <a:lnTo>
                    <a:pt x="1827415" y="284480"/>
                  </a:lnTo>
                  <a:lnTo>
                    <a:pt x="1819821" y="309880"/>
                  </a:lnTo>
                  <a:lnTo>
                    <a:pt x="1815122" y="335280"/>
                  </a:lnTo>
                  <a:lnTo>
                    <a:pt x="1813509" y="361950"/>
                  </a:lnTo>
                  <a:lnTo>
                    <a:pt x="1815122" y="388620"/>
                  </a:lnTo>
                  <a:lnTo>
                    <a:pt x="1819821" y="414020"/>
                  </a:lnTo>
                  <a:lnTo>
                    <a:pt x="1827415" y="438150"/>
                  </a:lnTo>
                  <a:lnTo>
                    <a:pt x="1837728" y="461010"/>
                  </a:lnTo>
                  <a:lnTo>
                    <a:pt x="1788134" y="490220"/>
                  </a:lnTo>
                  <a:lnTo>
                    <a:pt x="1778622" y="484759"/>
                  </a:lnTo>
                  <a:lnTo>
                    <a:pt x="1778622" y="515620"/>
                  </a:lnTo>
                  <a:lnTo>
                    <a:pt x="1778088" y="525780"/>
                  </a:lnTo>
                  <a:lnTo>
                    <a:pt x="1773936" y="533400"/>
                  </a:lnTo>
                  <a:lnTo>
                    <a:pt x="1767268" y="538480"/>
                  </a:lnTo>
                  <a:lnTo>
                    <a:pt x="1759013" y="542290"/>
                  </a:lnTo>
                  <a:lnTo>
                    <a:pt x="1750072" y="541020"/>
                  </a:lnTo>
                  <a:lnTo>
                    <a:pt x="1742414" y="537210"/>
                  </a:lnTo>
                  <a:lnTo>
                    <a:pt x="1737080" y="532130"/>
                  </a:lnTo>
                  <a:lnTo>
                    <a:pt x="1734553" y="524510"/>
                  </a:lnTo>
                  <a:lnTo>
                    <a:pt x="1735277" y="515620"/>
                  </a:lnTo>
                  <a:lnTo>
                    <a:pt x="1738642" y="509270"/>
                  </a:lnTo>
                  <a:lnTo>
                    <a:pt x="1743925" y="504190"/>
                  </a:lnTo>
                  <a:lnTo>
                    <a:pt x="1750555" y="500380"/>
                  </a:lnTo>
                  <a:lnTo>
                    <a:pt x="1757946" y="499110"/>
                  </a:lnTo>
                  <a:lnTo>
                    <a:pt x="1767700" y="501650"/>
                  </a:lnTo>
                  <a:lnTo>
                    <a:pt x="1774875" y="506730"/>
                  </a:lnTo>
                  <a:lnTo>
                    <a:pt x="1778622" y="515620"/>
                  </a:lnTo>
                  <a:lnTo>
                    <a:pt x="1778622" y="484759"/>
                  </a:lnTo>
                  <a:lnTo>
                    <a:pt x="1768259" y="478790"/>
                  </a:lnTo>
                  <a:lnTo>
                    <a:pt x="1746364" y="478790"/>
                  </a:lnTo>
                  <a:lnTo>
                    <a:pt x="1727060" y="490220"/>
                  </a:lnTo>
                  <a:lnTo>
                    <a:pt x="1714944" y="509270"/>
                  </a:lnTo>
                  <a:lnTo>
                    <a:pt x="1713941" y="529590"/>
                  </a:lnTo>
                  <a:lnTo>
                    <a:pt x="1721561" y="546100"/>
                  </a:lnTo>
                  <a:lnTo>
                    <a:pt x="1736013" y="558800"/>
                  </a:lnTo>
                  <a:lnTo>
                    <a:pt x="1755470" y="563880"/>
                  </a:lnTo>
                  <a:lnTo>
                    <a:pt x="1769389" y="561340"/>
                  </a:lnTo>
                  <a:lnTo>
                    <a:pt x="1781924" y="554990"/>
                  </a:lnTo>
                  <a:lnTo>
                    <a:pt x="1791982" y="544830"/>
                  </a:lnTo>
                  <a:lnTo>
                    <a:pt x="1793151" y="542290"/>
                  </a:lnTo>
                  <a:lnTo>
                    <a:pt x="1798434" y="530860"/>
                  </a:lnTo>
                  <a:lnTo>
                    <a:pt x="1800656" y="523240"/>
                  </a:lnTo>
                  <a:lnTo>
                    <a:pt x="1800745" y="515620"/>
                  </a:lnTo>
                  <a:lnTo>
                    <a:pt x="1798751" y="508000"/>
                  </a:lnTo>
                  <a:lnTo>
                    <a:pt x="1814537" y="499110"/>
                  </a:lnTo>
                  <a:lnTo>
                    <a:pt x="1830324" y="490220"/>
                  </a:lnTo>
                  <a:lnTo>
                    <a:pt x="1848358" y="480060"/>
                  </a:lnTo>
                  <a:lnTo>
                    <a:pt x="1880857" y="519430"/>
                  </a:lnTo>
                  <a:lnTo>
                    <a:pt x="1921586" y="549910"/>
                  </a:lnTo>
                  <a:lnTo>
                    <a:pt x="1968944" y="570230"/>
                  </a:lnTo>
                  <a:lnTo>
                    <a:pt x="2021344" y="580390"/>
                  </a:lnTo>
                  <a:lnTo>
                    <a:pt x="2021344" y="637540"/>
                  </a:lnTo>
                  <a:lnTo>
                    <a:pt x="2008682" y="642620"/>
                  </a:lnTo>
                  <a:lnTo>
                    <a:pt x="1998624" y="652780"/>
                  </a:lnTo>
                  <a:lnTo>
                    <a:pt x="1991995" y="665480"/>
                  </a:lnTo>
                  <a:lnTo>
                    <a:pt x="1989594" y="679450"/>
                  </a:lnTo>
                  <a:lnTo>
                    <a:pt x="1992934" y="695960"/>
                  </a:lnTo>
                  <a:lnTo>
                    <a:pt x="2002015" y="709930"/>
                  </a:lnTo>
                  <a:lnTo>
                    <a:pt x="2015477" y="720090"/>
                  </a:lnTo>
                  <a:lnTo>
                    <a:pt x="2031936" y="722630"/>
                  </a:lnTo>
                  <a:lnTo>
                    <a:pt x="2048408" y="720090"/>
                  </a:lnTo>
                  <a:lnTo>
                    <a:pt x="2061870" y="709930"/>
                  </a:lnTo>
                  <a:lnTo>
                    <a:pt x="2066823" y="702310"/>
                  </a:lnTo>
                  <a:lnTo>
                    <a:pt x="2070963" y="695960"/>
                  </a:lnTo>
                  <a:lnTo>
                    <a:pt x="2074291" y="679450"/>
                  </a:lnTo>
                  <a:lnTo>
                    <a:pt x="2071890" y="665480"/>
                  </a:lnTo>
                  <a:lnTo>
                    <a:pt x="2067242" y="656590"/>
                  </a:lnTo>
                  <a:lnTo>
                    <a:pt x="2065248" y="652780"/>
                  </a:lnTo>
                  <a:lnTo>
                    <a:pt x="2055190" y="642620"/>
                  </a:lnTo>
                  <a:lnTo>
                    <a:pt x="2053094" y="641781"/>
                  </a:lnTo>
                  <a:lnTo>
                    <a:pt x="2053094" y="679450"/>
                  </a:lnTo>
                  <a:lnTo>
                    <a:pt x="2051431" y="688340"/>
                  </a:lnTo>
                  <a:lnTo>
                    <a:pt x="2046897" y="695960"/>
                  </a:lnTo>
                  <a:lnTo>
                    <a:pt x="2040166" y="699770"/>
                  </a:lnTo>
                  <a:lnTo>
                    <a:pt x="2031936" y="702310"/>
                  </a:lnTo>
                  <a:lnTo>
                    <a:pt x="2023706" y="699770"/>
                  </a:lnTo>
                  <a:lnTo>
                    <a:pt x="2016975" y="695960"/>
                  </a:lnTo>
                  <a:lnTo>
                    <a:pt x="2012442" y="688340"/>
                  </a:lnTo>
                  <a:lnTo>
                    <a:pt x="2010778" y="679450"/>
                  </a:lnTo>
                  <a:lnTo>
                    <a:pt x="2012442" y="670560"/>
                  </a:lnTo>
                  <a:lnTo>
                    <a:pt x="2016975" y="662940"/>
                  </a:lnTo>
                  <a:lnTo>
                    <a:pt x="2023706" y="659130"/>
                  </a:lnTo>
                  <a:lnTo>
                    <a:pt x="2031936" y="656590"/>
                  </a:lnTo>
                  <a:lnTo>
                    <a:pt x="2040166" y="659130"/>
                  </a:lnTo>
                  <a:lnTo>
                    <a:pt x="2046897" y="662940"/>
                  </a:lnTo>
                  <a:lnTo>
                    <a:pt x="2051431" y="670560"/>
                  </a:lnTo>
                  <a:lnTo>
                    <a:pt x="2053094" y="679450"/>
                  </a:lnTo>
                  <a:lnTo>
                    <a:pt x="2053094" y="641781"/>
                  </a:lnTo>
                  <a:lnTo>
                    <a:pt x="2042541" y="637540"/>
                  </a:lnTo>
                  <a:lnTo>
                    <a:pt x="2042541" y="580390"/>
                  </a:lnTo>
                  <a:lnTo>
                    <a:pt x="2094941" y="570230"/>
                  </a:lnTo>
                  <a:lnTo>
                    <a:pt x="2121573" y="558800"/>
                  </a:lnTo>
                  <a:lnTo>
                    <a:pt x="2142299" y="549910"/>
                  </a:lnTo>
                  <a:lnTo>
                    <a:pt x="2183028" y="519430"/>
                  </a:lnTo>
                  <a:lnTo>
                    <a:pt x="2215527" y="480060"/>
                  </a:lnTo>
                  <a:lnTo>
                    <a:pt x="2265121" y="508000"/>
                  </a:lnTo>
                  <a:lnTo>
                    <a:pt x="2263140" y="515620"/>
                  </a:lnTo>
                  <a:lnTo>
                    <a:pt x="2263216" y="523240"/>
                  </a:lnTo>
                  <a:lnTo>
                    <a:pt x="2265438" y="530860"/>
                  </a:lnTo>
                  <a:lnTo>
                    <a:pt x="2279789" y="552450"/>
                  </a:lnTo>
                  <a:lnTo>
                    <a:pt x="2302294" y="562610"/>
                  </a:lnTo>
                  <a:lnTo>
                    <a:pt x="2326297" y="560070"/>
                  </a:lnTo>
                  <a:lnTo>
                    <a:pt x="2345144" y="542290"/>
                  </a:lnTo>
                  <a:lnTo>
                    <a:pt x="2350439" y="525780"/>
                  </a:lnTo>
                  <a:lnTo>
                    <a:pt x="2348954" y="509270"/>
                  </a:lnTo>
                  <a:lnTo>
                    <a:pt x="2343442" y="499110"/>
                  </a:lnTo>
                  <a:lnTo>
                    <a:pt x="2341372" y="495300"/>
                  </a:lnTo>
                  <a:lnTo>
                    <a:pt x="2335593" y="490220"/>
                  </a:lnTo>
                  <a:lnTo>
                    <a:pt x="2329345" y="484733"/>
                  </a:lnTo>
                  <a:lnTo>
                    <a:pt x="2329345" y="524510"/>
                  </a:lnTo>
                  <a:lnTo>
                    <a:pt x="2326792" y="532130"/>
                  </a:lnTo>
                  <a:lnTo>
                    <a:pt x="2317216" y="539750"/>
                  </a:lnTo>
                  <a:lnTo>
                    <a:pt x="2304859" y="542290"/>
                  </a:lnTo>
                  <a:lnTo>
                    <a:pt x="2293213" y="535940"/>
                  </a:lnTo>
                  <a:lnTo>
                    <a:pt x="2285771" y="525780"/>
                  </a:lnTo>
                  <a:lnTo>
                    <a:pt x="2284158" y="519430"/>
                  </a:lnTo>
                  <a:lnTo>
                    <a:pt x="2284793" y="514350"/>
                  </a:lnTo>
                  <a:lnTo>
                    <a:pt x="2287587" y="509270"/>
                  </a:lnTo>
                  <a:lnTo>
                    <a:pt x="2293239" y="502920"/>
                  </a:lnTo>
                  <a:lnTo>
                    <a:pt x="2300808" y="499110"/>
                  </a:lnTo>
                  <a:lnTo>
                    <a:pt x="2309304" y="499110"/>
                  </a:lnTo>
                  <a:lnTo>
                    <a:pt x="2317762" y="501650"/>
                  </a:lnTo>
                  <a:lnTo>
                    <a:pt x="2324620" y="508000"/>
                  </a:lnTo>
                  <a:lnTo>
                    <a:pt x="2328557" y="515620"/>
                  </a:lnTo>
                  <a:lnTo>
                    <a:pt x="2329345" y="524510"/>
                  </a:lnTo>
                  <a:lnTo>
                    <a:pt x="2329345" y="484733"/>
                  </a:lnTo>
                  <a:lnTo>
                    <a:pt x="2328367" y="483870"/>
                  </a:lnTo>
                  <a:lnTo>
                    <a:pt x="2314575" y="478790"/>
                  </a:lnTo>
                  <a:lnTo>
                    <a:pt x="2300440" y="477520"/>
                  </a:lnTo>
                  <a:lnTo>
                    <a:pt x="2287117" y="482600"/>
                  </a:lnTo>
                  <a:lnTo>
                    <a:pt x="2275738" y="490220"/>
                  </a:lnTo>
                  <a:lnTo>
                    <a:pt x="2258491" y="480060"/>
                  </a:lnTo>
                  <a:lnTo>
                    <a:pt x="2226145" y="461010"/>
                  </a:lnTo>
                  <a:lnTo>
                    <a:pt x="2236457" y="438150"/>
                  </a:lnTo>
                  <a:lnTo>
                    <a:pt x="2244052" y="414020"/>
                  </a:lnTo>
                  <a:lnTo>
                    <a:pt x="2248751" y="388620"/>
                  </a:lnTo>
                  <a:lnTo>
                    <a:pt x="2250363" y="361950"/>
                  </a:lnTo>
                  <a:lnTo>
                    <a:pt x="2248751" y="335280"/>
                  </a:lnTo>
                  <a:lnTo>
                    <a:pt x="2244052" y="309880"/>
                  </a:lnTo>
                  <a:lnTo>
                    <a:pt x="2236457" y="284480"/>
                  </a:lnTo>
                  <a:lnTo>
                    <a:pt x="2229167" y="268325"/>
                  </a:lnTo>
                  <a:lnTo>
                    <a:pt x="2229167" y="361950"/>
                  </a:lnTo>
                  <a:lnTo>
                    <a:pt x="2223947" y="406400"/>
                  </a:lnTo>
                  <a:lnTo>
                    <a:pt x="2209088" y="448310"/>
                  </a:lnTo>
                  <a:lnTo>
                    <a:pt x="2185784" y="485140"/>
                  </a:lnTo>
                  <a:lnTo>
                    <a:pt x="2155215" y="515620"/>
                  </a:lnTo>
                  <a:lnTo>
                    <a:pt x="2118601" y="538480"/>
                  </a:lnTo>
                  <a:lnTo>
                    <a:pt x="2077110" y="553720"/>
                  </a:lnTo>
                  <a:lnTo>
                    <a:pt x="2031936" y="558800"/>
                  </a:lnTo>
                  <a:lnTo>
                    <a:pt x="1986762" y="553720"/>
                  </a:lnTo>
                  <a:lnTo>
                    <a:pt x="1945271" y="538480"/>
                  </a:lnTo>
                  <a:lnTo>
                    <a:pt x="1908644" y="515620"/>
                  </a:lnTo>
                  <a:lnTo>
                    <a:pt x="1878076" y="485140"/>
                  </a:lnTo>
                  <a:lnTo>
                    <a:pt x="1874862" y="480060"/>
                  </a:lnTo>
                  <a:lnTo>
                    <a:pt x="1854771" y="448310"/>
                  </a:lnTo>
                  <a:lnTo>
                    <a:pt x="1839912" y="406400"/>
                  </a:lnTo>
                  <a:lnTo>
                    <a:pt x="1834692" y="361950"/>
                  </a:lnTo>
                  <a:lnTo>
                    <a:pt x="1839912" y="316230"/>
                  </a:lnTo>
                  <a:lnTo>
                    <a:pt x="1854771" y="274320"/>
                  </a:lnTo>
                  <a:lnTo>
                    <a:pt x="1874748" y="243840"/>
                  </a:lnTo>
                  <a:lnTo>
                    <a:pt x="1878076" y="238760"/>
                  </a:lnTo>
                  <a:lnTo>
                    <a:pt x="1908644" y="208280"/>
                  </a:lnTo>
                  <a:lnTo>
                    <a:pt x="1945271" y="184150"/>
                  </a:lnTo>
                  <a:lnTo>
                    <a:pt x="1986762" y="170180"/>
                  </a:lnTo>
                  <a:lnTo>
                    <a:pt x="2031936" y="163830"/>
                  </a:lnTo>
                  <a:lnTo>
                    <a:pt x="2077110" y="170180"/>
                  </a:lnTo>
                  <a:lnTo>
                    <a:pt x="2118601" y="184150"/>
                  </a:lnTo>
                  <a:lnTo>
                    <a:pt x="2155215" y="208280"/>
                  </a:lnTo>
                  <a:lnTo>
                    <a:pt x="2185784" y="238760"/>
                  </a:lnTo>
                  <a:lnTo>
                    <a:pt x="2209088" y="274320"/>
                  </a:lnTo>
                  <a:lnTo>
                    <a:pt x="2223947" y="316230"/>
                  </a:lnTo>
                  <a:lnTo>
                    <a:pt x="2229167" y="361950"/>
                  </a:lnTo>
                  <a:lnTo>
                    <a:pt x="2229167" y="268325"/>
                  </a:lnTo>
                  <a:lnTo>
                    <a:pt x="2226145" y="261620"/>
                  </a:lnTo>
                  <a:lnTo>
                    <a:pt x="2257691" y="243840"/>
                  </a:lnTo>
                  <a:lnTo>
                    <a:pt x="2275713" y="233680"/>
                  </a:lnTo>
                  <a:lnTo>
                    <a:pt x="2286965" y="241300"/>
                  </a:lnTo>
                  <a:lnTo>
                    <a:pt x="2300249" y="245110"/>
                  </a:lnTo>
                  <a:lnTo>
                    <a:pt x="2314422" y="245110"/>
                  </a:lnTo>
                  <a:lnTo>
                    <a:pt x="2328367" y="238760"/>
                  </a:lnTo>
                  <a:lnTo>
                    <a:pt x="2334869" y="233680"/>
                  </a:lnTo>
                  <a:lnTo>
                    <a:pt x="2341372" y="228600"/>
                  </a:lnTo>
                  <a:lnTo>
                    <a:pt x="2343899" y="223520"/>
                  </a:lnTo>
                  <a:lnTo>
                    <a:pt x="2348954" y="213360"/>
                  </a:lnTo>
                  <a:lnTo>
                    <a:pt x="2350439" y="196850"/>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36" name="object 36"/>
            <p:cNvSpPr/>
            <p:nvPr/>
          </p:nvSpPr>
          <p:spPr>
            <a:xfrm>
              <a:off x="5482290" y="5168962"/>
              <a:ext cx="177190" cy="226771"/>
            </a:xfrm>
            <a:prstGeom prst="rect">
              <a:avLst/>
            </a:prstGeom>
            <a:blipFill>
              <a:blip r:embed="rId9" cstate="print"/>
              <a:stretch>
                <a:fillRect/>
              </a:stretch>
            </a:blipFill>
          </p:spPr>
          <p:txBody>
            <a:bodyPr wrap="square" lIns="0" tIns="0" rIns="0" bIns="0" rtlCol="0"/>
            <a:lstStyle/>
            <a:p>
              <a:endParaRPr>
                <a:latin typeface="Arial" pitchFamily="34" charset="0"/>
                <a:cs typeface="Arial" pitchFamily="34" charset="0"/>
              </a:endParaRPr>
            </a:p>
          </p:txBody>
        </p:sp>
        <p:sp>
          <p:nvSpPr>
            <p:cNvPr id="37" name="object 37"/>
            <p:cNvSpPr/>
            <p:nvPr/>
          </p:nvSpPr>
          <p:spPr>
            <a:xfrm>
              <a:off x="5396970" y="5112992"/>
              <a:ext cx="347345" cy="347980"/>
            </a:xfrm>
            <a:custGeom>
              <a:avLst/>
              <a:gdLst/>
              <a:ahLst/>
              <a:cxnLst/>
              <a:rect l="l" t="t" r="r" b="b"/>
              <a:pathLst>
                <a:path w="347345" h="347979">
                  <a:moveTo>
                    <a:pt x="173913" y="0"/>
                  </a:moveTo>
                  <a:lnTo>
                    <a:pt x="127733" y="6223"/>
                  </a:lnTo>
                  <a:lnTo>
                    <a:pt x="86203" y="23780"/>
                  </a:lnTo>
                  <a:lnTo>
                    <a:pt x="50995" y="50998"/>
                  </a:lnTo>
                  <a:lnTo>
                    <a:pt x="23778" y="86205"/>
                  </a:lnTo>
                  <a:lnTo>
                    <a:pt x="6222" y="127730"/>
                  </a:lnTo>
                  <a:lnTo>
                    <a:pt x="0" y="173901"/>
                  </a:lnTo>
                  <a:lnTo>
                    <a:pt x="6222" y="220082"/>
                  </a:lnTo>
                  <a:lnTo>
                    <a:pt x="23778" y="261614"/>
                  </a:lnTo>
                  <a:lnTo>
                    <a:pt x="50995" y="296825"/>
                  </a:lnTo>
                  <a:lnTo>
                    <a:pt x="86203" y="324046"/>
                  </a:lnTo>
                  <a:lnTo>
                    <a:pt x="127733" y="341603"/>
                  </a:lnTo>
                  <a:lnTo>
                    <a:pt x="173913" y="347827"/>
                  </a:lnTo>
                  <a:lnTo>
                    <a:pt x="204923" y="345042"/>
                  </a:lnTo>
                  <a:lnTo>
                    <a:pt x="262557" y="323551"/>
                  </a:lnTo>
                  <a:lnTo>
                    <a:pt x="309182" y="283226"/>
                  </a:lnTo>
                  <a:lnTo>
                    <a:pt x="338567" y="230010"/>
                  </a:lnTo>
                  <a:lnTo>
                    <a:pt x="346722" y="194449"/>
                  </a:lnTo>
                  <a:lnTo>
                    <a:pt x="342747" y="189039"/>
                  </a:lnTo>
                  <a:lnTo>
                    <a:pt x="331177" y="187274"/>
                  </a:lnTo>
                  <a:lnTo>
                    <a:pt x="325780" y="191262"/>
                  </a:lnTo>
                  <a:lnTo>
                    <a:pt x="324904" y="197053"/>
                  </a:lnTo>
                  <a:lnTo>
                    <a:pt x="312082" y="238898"/>
                  </a:lnTo>
                  <a:lnTo>
                    <a:pt x="288472" y="274583"/>
                  </a:lnTo>
                  <a:lnTo>
                    <a:pt x="256175" y="302304"/>
                  </a:lnTo>
                  <a:lnTo>
                    <a:pt x="217288" y="320258"/>
                  </a:lnTo>
                  <a:lnTo>
                    <a:pt x="173913" y="326644"/>
                  </a:lnTo>
                  <a:lnTo>
                    <a:pt x="125693" y="318843"/>
                  </a:lnTo>
                  <a:lnTo>
                    <a:pt x="83776" y="297132"/>
                  </a:lnTo>
                  <a:lnTo>
                    <a:pt x="50699" y="264046"/>
                  </a:lnTo>
                  <a:lnTo>
                    <a:pt x="28994" y="222124"/>
                  </a:lnTo>
                  <a:lnTo>
                    <a:pt x="21196" y="173901"/>
                  </a:lnTo>
                  <a:lnTo>
                    <a:pt x="28994" y="125685"/>
                  </a:lnTo>
                  <a:lnTo>
                    <a:pt x="50699" y="83769"/>
                  </a:lnTo>
                  <a:lnTo>
                    <a:pt x="83776" y="50690"/>
                  </a:lnTo>
                  <a:lnTo>
                    <a:pt x="125693" y="28982"/>
                  </a:lnTo>
                  <a:lnTo>
                    <a:pt x="173913" y="21183"/>
                  </a:lnTo>
                  <a:lnTo>
                    <a:pt x="217288" y="27568"/>
                  </a:lnTo>
                  <a:lnTo>
                    <a:pt x="256175" y="45523"/>
                  </a:lnTo>
                  <a:lnTo>
                    <a:pt x="288472" y="73244"/>
                  </a:lnTo>
                  <a:lnTo>
                    <a:pt x="312082" y="108928"/>
                  </a:lnTo>
                  <a:lnTo>
                    <a:pt x="324904" y="150774"/>
                  </a:lnTo>
                  <a:lnTo>
                    <a:pt x="325780" y="156565"/>
                  </a:lnTo>
                  <a:lnTo>
                    <a:pt x="331177" y="160540"/>
                  </a:lnTo>
                  <a:lnTo>
                    <a:pt x="342747" y="158788"/>
                  </a:lnTo>
                  <a:lnTo>
                    <a:pt x="346722" y="153377"/>
                  </a:lnTo>
                  <a:lnTo>
                    <a:pt x="345846" y="147599"/>
                  </a:lnTo>
                  <a:lnTo>
                    <a:pt x="331271" y="99715"/>
                  </a:lnTo>
                  <a:lnTo>
                    <a:pt x="304508" y="59044"/>
                  </a:lnTo>
                  <a:lnTo>
                    <a:pt x="267838" y="27555"/>
                  </a:lnTo>
                  <a:lnTo>
                    <a:pt x="223546" y="7217"/>
                  </a:lnTo>
                  <a:lnTo>
                    <a:pt x="173913" y="0"/>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grpSp>
      <p:grpSp>
        <p:nvGrpSpPr>
          <p:cNvPr id="38" name="object 38"/>
          <p:cNvGrpSpPr/>
          <p:nvPr/>
        </p:nvGrpSpPr>
        <p:grpSpPr>
          <a:xfrm>
            <a:off x="1649529" y="7549105"/>
            <a:ext cx="4227830" cy="633095"/>
            <a:chOff x="1649529" y="7549105"/>
            <a:chExt cx="4227830" cy="633095"/>
          </a:xfrm>
        </p:grpSpPr>
        <p:sp>
          <p:nvSpPr>
            <p:cNvPr id="39" name="object 39"/>
            <p:cNvSpPr/>
            <p:nvPr/>
          </p:nvSpPr>
          <p:spPr>
            <a:xfrm>
              <a:off x="1649526" y="7600150"/>
              <a:ext cx="739140" cy="574040"/>
            </a:xfrm>
            <a:custGeom>
              <a:avLst/>
              <a:gdLst/>
              <a:ahLst/>
              <a:cxnLst/>
              <a:rect l="l" t="t" r="r" b="b"/>
              <a:pathLst>
                <a:path w="739139" h="574040">
                  <a:moveTo>
                    <a:pt x="382066" y="507631"/>
                  </a:moveTo>
                  <a:lnTo>
                    <a:pt x="376389" y="501967"/>
                  </a:lnTo>
                  <a:lnTo>
                    <a:pt x="362407" y="501967"/>
                  </a:lnTo>
                  <a:lnTo>
                    <a:pt x="356730" y="507631"/>
                  </a:lnTo>
                  <a:lnTo>
                    <a:pt x="356730" y="521627"/>
                  </a:lnTo>
                  <a:lnTo>
                    <a:pt x="362407" y="527304"/>
                  </a:lnTo>
                  <a:lnTo>
                    <a:pt x="376389" y="527304"/>
                  </a:lnTo>
                  <a:lnTo>
                    <a:pt x="382066" y="521627"/>
                  </a:lnTo>
                  <a:lnTo>
                    <a:pt x="382066" y="514629"/>
                  </a:lnTo>
                  <a:lnTo>
                    <a:pt x="382066" y="507631"/>
                  </a:lnTo>
                  <a:close/>
                </a:path>
                <a:path w="739139" h="574040">
                  <a:moveTo>
                    <a:pt x="738835" y="212090"/>
                  </a:moveTo>
                  <a:lnTo>
                    <a:pt x="709409" y="175260"/>
                  </a:lnTo>
                  <a:lnTo>
                    <a:pt x="678421" y="142240"/>
                  </a:lnTo>
                  <a:lnTo>
                    <a:pt x="636536" y="104140"/>
                  </a:lnTo>
                  <a:lnTo>
                    <a:pt x="579805" y="63500"/>
                  </a:lnTo>
                  <a:lnTo>
                    <a:pt x="521144" y="33020"/>
                  </a:lnTo>
                  <a:lnTo>
                    <a:pt x="490435" y="21590"/>
                  </a:lnTo>
                  <a:lnTo>
                    <a:pt x="483616" y="19050"/>
                  </a:lnTo>
                  <a:lnTo>
                    <a:pt x="445731" y="8890"/>
                  </a:lnTo>
                  <a:lnTo>
                    <a:pt x="407606" y="2540"/>
                  </a:lnTo>
                  <a:lnTo>
                    <a:pt x="369404" y="0"/>
                  </a:lnTo>
                  <a:lnTo>
                    <a:pt x="331190" y="2540"/>
                  </a:lnTo>
                  <a:lnTo>
                    <a:pt x="293077" y="8890"/>
                  </a:lnTo>
                  <a:lnTo>
                    <a:pt x="255193" y="19050"/>
                  </a:lnTo>
                  <a:lnTo>
                    <a:pt x="217678" y="33020"/>
                  </a:lnTo>
                  <a:lnTo>
                    <a:pt x="159004" y="63500"/>
                  </a:lnTo>
                  <a:lnTo>
                    <a:pt x="102285" y="104140"/>
                  </a:lnTo>
                  <a:lnTo>
                    <a:pt x="60388" y="142240"/>
                  </a:lnTo>
                  <a:lnTo>
                    <a:pt x="29400" y="175260"/>
                  </a:lnTo>
                  <a:lnTo>
                    <a:pt x="2552" y="208280"/>
                  </a:lnTo>
                  <a:lnTo>
                    <a:pt x="0" y="212090"/>
                  </a:lnTo>
                  <a:lnTo>
                    <a:pt x="0" y="217170"/>
                  </a:lnTo>
                  <a:lnTo>
                    <a:pt x="23596" y="247650"/>
                  </a:lnTo>
                  <a:lnTo>
                    <a:pt x="81102" y="307340"/>
                  </a:lnTo>
                  <a:lnTo>
                    <a:pt x="144957" y="356870"/>
                  </a:lnTo>
                  <a:lnTo>
                    <a:pt x="184988" y="381000"/>
                  </a:lnTo>
                  <a:lnTo>
                    <a:pt x="229895" y="401320"/>
                  </a:lnTo>
                  <a:lnTo>
                    <a:pt x="279260" y="417830"/>
                  </a:lnTo>
                  <a:lnTo>
                    <a:pt x="247129" y="468630"/>
                  </a:lnTo>
                  <a:lnTo>
                    <a:pt x="239382" y="486410"/>
                  </a:lnTo>
                  <a:lnTo>
                    <a:pt x="236461" y="504190"/>
                  </a:lnTo>
                  <a:lnTo>
                    <a:pt x="238404" y="521970"/>
                  </a:lnTo>
                  <a:lnTo>
                    <a:pt x="270471" y="565150"/>
                  </a:lnTo>
                  <a:lnTo>
                    <a:pt x="305600" y="574040"/>
                  </a:lnTo>
                  <a:lnTo>
                    <a:pt x="433222" y="574040"/>
                  </a:lnTo>
                  <a:lnTo>
                    <a:pt x="482536" y="553720"/>
                  </a:lnTo>
                  <a:lnTo>
                    <a:pt x="502335" y="504190"/>
                  </a:lnTo>
                  <a:lnTo>
                    <a:pt x="499427" y="486410"/>
                  </a:lnTo>
                  <a:lnTo>
                    <a:pt x="491680" y="468630"/>
                  </a:lnTo>
                  <a:lnTo>
                    <a:pt x="487032" y="461010"/>
                  </a:lnTo>
                  <a:lnTo>
                    <a:pt x="480364" y="459740"/>
                  </a:lnTo>
                  <a:lnTo>
                    <a:pt x="470255" y="466090"/>
                  </a:lnTo>
                  <a:lnTo>
                    <a:pt x="468731" y="472440"/>
                  </a:lnTo>
                  <a:lnTo>
                    <a:pt x="473392" y="480060"/>
                  </a:lnTo>
                  <a:lnTo>
                    <a:pt x="478701" y="491490"/>
                  </a:lnTo>
                  <a:lnTo>
                    <a:pt x="480695" y="504190"/>
                  </a:lnTo>
                  <a:lnTo>
                    <a:pt x="479374" y="516890"/>
                  </a:lnTo>
                  <a:lnTo>
                    <a:pt x="474700" y="528320"/>
                  </a:lnTo>
                  <a:lnTo>
                    <a:pt x="467106" y="538480"/>
                  </a:lnTo>
                  <a:lnTo>
                    <a:pt x="457339" y="546100"/>
                  </a:lnTo>
                  <a:lnTo>
                    <a:pt x="445897" y="551180"/>
                  </a:lnTo>
                  <a:lnTo>
                    <a:pt x="433222" y="552450"/>
                  </a:lnTo>
                  <a:lnTo>
                    <a:pt x="305600" y="552450"/>
                  </a:lnTo>
                  <a:lnTo>
                    <a:pt x="264121" y="528320"/>
                  </a:lnTo>
                  <a:lnTo>
                    <a:pt x="258114" y="504190"/>
                  </a:lnTo>
                  <a:lnTo>
                    <a:pt x="260121" y="491490"/>
                  </a:lnTo>
                  <a:lnTo>
                    <a:pt x="316471" y="398780"/>
                  </a:lnTo>
                  <a:lnTo>
                    <a:pt x="346367" y="361950"/>
                  </a:lnTo>
                  <a:lnTo>
                    <a:pt x="369239" y="356870"/>
                  </a:lnTo>
                  <a:lnTo>
                    <a:pt x="369582" y="356870"/>
                  </a:lnTo>
                  <a:lnTo>
                    <a:pt x="409587" y="378460"/>
                  </a:lnTo>
                  <a:lnTo>
                    <a:pt x="448297" y="440690"/>
                  </a:lnTo>
                  <a:lnTo>
                    <a:pt x="454964" y="441960"/>
                  </a:lnTo>
                  <a:lnTo>
                    <a:pt x="465074" y="435610"/>
                  </a:lnTo>
                  <a:lnTo>
                    <a:pt x="466610" y="429260"/>
                  </a:lnTo>
                  <a:lnTo>
                    <a:pt x="459562" y="417830"/>
                  </a:lnTo>
                  <a:lnTo>
                    <a:pt x="501891" y="403860"/>
                  </a:lnTo>
                  <a:lnTo>
                    <a:pt x="543648" y="386080"/>
                  </a:lnTo>
                  <a:lnTo>
                    <a:pt x="584708" y="361950"/>
                  </a:lnTo>
                  <a:lnTo>
                    <a:pt x="624928" y="334010"/>
                  </a:lnTo>
                  <a:lnTo>
                    <a:pt x="630529" y="323850"/>
                  </a:lnTo>
                  <a:lnTo>
                    <a:pt x="623214" y="313690"/>
                  </a:lnTo>
                  <a:lnTo>
                    <a:pt x="616419" y="313690"/>
                  </a:lnTo>
                  <a:lnTo>
                    <a:pt x="611720" y="317500"/>
                  </a:lnTo>
                  <a:lnTo>
                    <a:pt x="571690" y="345440"/>
                  </a:lnTo>
                  <a:lnTo>
                    <a:pt x="530885" y="368300"/>
                  </a:lnTo>
                  <a:lnTo>
                    <a:pt x="489445" y="386080"/>
                  </a:lnTo>
                  <a:lnTo>
                    <a:pt x="447484" y="398780"/>
                  </a:lnTo>
                  <a:lnTo>
                    <a:pt x="423646" y="360680"/>
                  </a:lnTo>
                  <a:lnTo>
                    <a:pt x="420471" y="356870"/>
                  </a:lnTo>
                  <a:lnTo>
                    <a:pt x="418363" y="354330"/>
                  </a:lnTo>
                  <a:lnTo>
                    <a:pt x="412343" y="349250"/>
                  </a:lnTo>
                  <a:lnTo>
                    <a:pt x="431609" y="341630"/>
                  </a:lnTo>
                  <a:lnTo>
                    <a:pt x="442696" y="335280"/>
                  </a:lnTo>
                  <a:lnTo>
                    <a:pt x="449364" y="331470"/>
                  </a:lnTo>
                  <a:lnTo>
                    <a:pt x="465353" y="318770"/>
                  </a:lnTo>
                  <a:lnTo>
                    <a:pt x="479361" y="303530"/>
                  </a:lnTo>
                  <a:lnTo>
                    <a:pt x="505891" y="303530"/>
                  </a:lnTo>
                  <a:lnTo>
                    <a:pt x="510743" y="313690"/>
                  </a:lnTo>
                  <a:lnTo>
                    <a:pt x="518109" y="321310"/>
                  </a:lnTo>
                  <a:lnTo>
                    <a:pt x="527456" y="325120"/>
                  </a:lnTo>
                  <a:lnTo>
                    <a:pt x="538213" y="327660"/>
                  </a:lnTo>
                  <a:lnTo>
                    <a:pt x="551459" y="325120"/>
                  </a:lnTo>
                  <a:lnTo>
                    <a:pt x="562305" y="317500"/>
                  </a:lnTo>
                  <a:lnTo>
                    <a:pt x="569607" y="306070"/>
                  </a:lnTo>
                  <a:lnTo>
                    <a:pt x="572300" y="293370"/>
                  </a:lnTo>
                  <a:lnTo>
                    <a:pt x="569861" y="280670"/>
                  </a:lnTo>
                  <a:lnTo>
                    <a:pt x="569607" y="279400"/>
                  </a:lnTo>
                  <a:lnTo>
                    <a:pt x="562305" y="269240"/>
                  </a:lnTo>
                  <a:lnTo>
                    <a:pt x="551459" y="261620"/>
                  </a:lnTo>
                  <a:lnTo>
                    <a:pt x="550697" y="261480"/>
                  </a:lnTo>
                  <a:lnTo>
                    <a:pt x="550697" y="285750"/>
                  </a:lnTo>
                  <a:lnTo>
                    <a:pt x="550697" y="299720"/>
                  </a:lnTo>
                  <a:lnTo>
                    <a:pt x="545096" y="306070"/>
                  </a:lnTo>
                  <a:lnTo>
                    <a:pt x="531329" y="306070"/>
                  </a:lnTo>
                  <a:lnTo>
                    <a:pt x="529082" y="303530"/>
                  </a:lnTo>
                  <a:lnTo>
                    <a:pt x="525729" y="299720"/>
                  </a:lnTo>
                  <a:lnTo>
                    <a:pt x="525729" y="285750"/>
                  </a:lnTo>
                  <a:lnTo>
                    <a:pt x="529920" y="281940"/>
                  </a:lnTo>
                  <a:lnTo>
                    <a:pt x="531329" y="280670"/>
                  </a:lnTo>
                  <a:lnTo>
                    <a:pt x="545096" y="280670"/>
                  </a:lnTo>
                  <a:lnTo>
                    <a:pt x="550697" y="285750"/>
                  </a:lnTo>
                  <a:lnTo>
                    <a:pt x="550697" y="261480"/>
                  </a:lnTo>
                  <a:lnTo>
                    <a:pt x="538213" y="259080"/>
                  </a:lnTo>
                  <a:lnTo>
                    <a:pt x="527456" y="260350"/>
                  </a:lnTo>
                  <a:lnTo>
                    <a:pt x="518109" y="265430"/>
                  </a:lnTo>
                  <a:lnTo>
                    <a:pt x="510743" y="273050"/>
                  </a:lnTo>
                  <a:lnTo>
                    <a:pt x="505891" y="281940"/>
                  </a:lnTo>
                  <a:lnTo>
                    <a:pt x="493890" y="281940"/>
                  </a:lnTo>
                  <a:lnTo>
                    <a:pt x="500265" y="269240"/>
                  </a:lnTo>
                  <a:lnTo>
                    <a:pt x="505269" y="255270"/>
                  </a:lnTo>
                  <a:lnTo>
                    <a:pt x="508787" y="240030"/>
                  </a:lnTo>
                  <a:lnTo>
                    <a:pt x="510768" y="226060"/>
                  </a:lnTo>
                  <a:lnTo>
                    <a:pt x="552462" y="226060"/>
                  </a:lnTo>
                  <a:lnTo>
                    <a:pt x="557314" y="234950"/>
                  </a:lnTo>
                  <a:lnTo>
                    <a:pt x="564680" y="242570"/>
                  </a:lnTo>
                  <a:lnTo>
                    <a:pt x="574027" y="247650"/>
                  </a:lnTo>
                  <a:lnTo>
                    <a:pt x="584784" y="248920"/>
                  </a:lnTo>
                  <a:lnTo>
                    <a:pt x="598030" y="246380"/>
                  </a:lnTo>
                  <a:lnTo>
                    <a:pt x="608863" y="238760"/>
                  </a:lnTo>
                  <a:lnTo>
                    <a:pt x="616178" y="227330"/>
                  </a:lnTo>
                  <a:lnTo>
                    <a:pt x="618871" y="214630"/>
                  </a:lnTo>
                  <a:lnTo>
                    <a:pt x="616178" y="201930"/>
                  </a:lnTo>
                  <a:lnTo>
                    <a:pt x="608863" y="190500"/>
                  </a:lnTo>
                  <a:lnTo>
                    <a:pt x="598030" y="182880"/>
                  </a:lnTo>
                  <a:lnTo>
                    <a:pt x="597255" y="182740"/>
                  </a:lnTo>
                  <a:lnTo>
                    <a:pt x="597255" y="208280"/>
                  </a:lnTo>
                  <a:lnTo>
                    <a:pt x="597255" y="220980"/>
                  </a:lnTo>
                  <a:lnTo>
                    <a:pt x="591654" y="227330"/>
                  </a:lnTo>
                  <a:lnTo>
                    <a:pt x="577900" y="227330"/>
                  </a:lnTo>
                  <a:lnTo>
                    <a:pt x="576783" y="226060"/>
                  </a:lnTo>
                  <a:lnTo>
                    <a:pt x="572300" y="220980"/>
                  </a:lnTo>
                  <a:lnTo>
                    <a:pt x="572300" y="208280"/>
                  </a:lnTo>
                  <a:lnTo>
                    <a:pt x="575652" y="204470"/>
                  </a:lnTo>
                  <a:lnTo>
                    <a:pt x="577900" y="201930"/>
                  </a:lnTo>
                  <a:lnTo>
                    <a:pt x="591654" y="201930"/>
                  </a:lnTo>
                  <a:lnTo>
                    <a:pt x="597255" y="208280"/>
                  </a:lnTo>
                  <a:lnTo>
                    <a:pt x="597255" y="182740"/>
                  </a:lnTo>
                  <a:lnTo>
                    <a:pt x="557314" y="194310"/>
                  </a:lnTo>
                  <a:lnTo>
                    <a:pt x="552462" y="204470"/>
                  </a:lnTo>
                  <a:lnTo>
                    <a:pt x="510768" y="204470"/>
                  </a:lnTo>
                  <a:lnTo>
                    <a:pt x="508800" y="189230"/>
                  </a:lnTo>
                  <a:lnTo>
                    <a:pt x="505269" y="173990"/>
                  </a:lnTo>
                  <a:lnTo>
                    <a:pt x="500278" y="160020"/>
                  </a:lnTo>
                  <a:lnTo>
                    <a:pt x="493903" y="147320"/>
                  </a:lnTo>
                  <a:lnTo>
                    <a:pt x="505891" y="147320"/>
                  </a:lnTo>
                  <a:lnTo>
                    <a:pt x="510743" y="156210"/>
                  </a:lnTo>
                  <a:lnTo>
                    <a:pt x="518109" y="163830"/>
                  </a:lnTo>
                  <a:lnTo>
                    <a:pt x="527456" y="168910"/>
                  </a:lnTo>
                  <a:lnTo>
                    <a:pt x="538213" y="170180"/>
                  </a:lnTo>
                  <a:lnTo>
                    <a:pt x="551459" y="167640"/>
                  </a:lnTo>
                  <a:lnTo>
                    <a:pt x="562305" y="160020"/>
                  </a:lnTo>
                  <a:lnTo>
                    <a:pt x="569607" y="149860"/>
                  </a:lnTo>
                  <a:lnTo>
                    <a:pt x="569861" y="148590"/>
                  </a:lnTo>
                  <a:lnTo>
                    <a:pt x="572300" y="135890"/>
                  </a:lnTo>
                  <a:lnTo>
                    <a:pt x="569607" y="123190"/>
                  </a:lnTo>
                  <a:lnTo>
                    <a:pt x="562305" y="111760"/>
                  </a:lnTo>
                  <a:lnTo>
                    <a:pt x="551459" y="104140"/>
                  </a:lnTo>
                  <a:lnTo>
                    <a:pt x="550697" y="104000"/>
                  </a:lnTo>
                  <a:lnTo>
                    <a:pt x="550697" y="129540"/>
                  </a:lnTo>
                  <a:lnTo>
                    <a:pt x="550697" y="143510"/>
                  </a:lnTo>
                  <a:lnTo>
                    <a:pt x="545096" y="148590"/>
                  </a:lnTo>
                  <a:lnTo>
                    <a:pt x="531329" y="148590"/>
                  </a:lnTo>
                  <a:lnTo>
                    <a:pt x="529920" y="147320"/>
                  </a:lnTo>
                  <a:lnTo>
                    <a:pt x="525729" y="143510"/>
                  </a:lnTo>
                  <a:lnTo>
                    <a:pt x="525729" y="129540"/>
                  </a:lnTo>
                  <a:lnTo>
                    <a:pt x="529082" y="125730"/>
                  </a:lnTo>
                  <a:lnTo>
                    <a:pt x="531329" y="123190"/>
                  </a:lnTo>
                  <a:lnTo>
                    <a:pt x="545096" y="123190"/>
                  </a:lnTo>
                  <a:lnTo>
                    <a:pt x="550697" y="129540"/>
                  </a:lnTo>
                  <a:lnTo>
                    <a:pt x="550697" y="104000"/>
                  </a:lnTo>
                  <a:lnTo>
                    <a:pt x="510743" y="115570"/>
                  </a:lnTo>
                  <a:lnTo>
                    <a:pt x="505891" y="125730"/>
                  </a:lnTo>
                  <a:lnTo>
                    <a:pt x="479361" y="125730"/>
                  </a:lnTo>
                  <a:lnTo>
                    <a:pt x="457428" y="104140"/>
                  </a:lnTo>
                  <a:lnTo>
                    <a:pt x="441312" y="93980"/>
                  </a:lnTo>
                  <a:lnTo>
                    <a:pt x="431241" y="87630"/>
                  </a:lnTo>
                  <a:lnTo>
                    <a:pt x="401612" y="76200"/>
                  </a:lnTo>
                  <a:lnTo>
                    <a:pt x="369404" y="72390"/>
                  </a:lnTo>
                  <a:lnTo>
                    <a:pt x="359943" y="73660"/>
                  </a:lnTo>
                  <a:lnTo>
                    <a:pt x="350545" y="73660"/>
                  </a:lnTo>
                  <a:lnTo>
                    <a:pt x="341261" y="76200"/>
                  </a:lnTo>
                  <a:lnTo>
                    <a:pt x="332105" y="77470"/>
                  </a:lnTo>
                  <a:lnTo>
                    <a:pt x="326351" y="80010"/>
                  </a:lnTo>
                  <a:lnTo>
                    <a:pt x="322961" y="85090"/>
                  </a:lnTo>
                  <a:lnTo>
                    <a:pt x="326097" y="96520"/>
                  </a:lnTo>
                  <a:lnTo>
                    <a:pt x="332041" y="100330"/>
                  </a:lnTo>
                  <a:lnTo>
                    <a:pt x="337794" y="99060"/>
                  </a:lnTo>
                  <a:lnTo>
                    <a:pt x="345541" y="96520"/>
                  </a:lnTo>
                  <a:lnTo>
                    <a:pt x="353415" y="95250"/>
                  </a:lnTo>
                  <a:lnTo>
                    <a:pt x="361378" y="95250"/>
                  </a:lnTo>
                  <a:lnTo>
                    <a:pt x="369404" y="93980"/>
                  </a:lnTo>
                  <a:lnTo>
                    <a:pt x="416128" y="104140"/>
                  </a:lnTo>
                  <a:lnTo>
                    <a:pt x="454329" y="129540"/>
                  </a:lnTo>
                  <a:lnTo>
                    <a:pt x="480098" y="167640"/>
                  </a:lnTo>
                  <a:lnTo>
                    <a:pt x="489559" y="214630"/>
                  </a:lnTo>
                  <a:lnTo>
                    <a:pt x="480110" y="261620"/>
                  </a:lnTo>
                  <a:lnTo>
                    <a:pt x="454367" y="299720"/>
                  </a:lnTo>
                  <a:lnTo>
                    <a:pt x="416217" y="325120"/>
                  </a:lnTo>
                  <a:lnTo>
                    <a:pt x="369544" y="335280"/>
                  </a:lnTo>
                  <a:lnTo>
                    <a:pt x="369277" y="335280"/>
                  </a:lnTo>
                  <a:lnTo>
                    <a:pt x="322592" y="325120"/>
                  </a:lnTo>
                  <a:lnTo>
                    <a:pt x="290156" y="303530"/>
                  </a:lnTo>
                  <a:lnTo>
                    <a:pt x="284441" y="299720"/>
                  </a:lnTo>
                  <a:lnTo>
                    <a:pt x="272427" y="281940"/>
                  </a:lnTo>
                  <a:lnTo>
                    <a:pt x="258686" y="261620"/>
                  </a:lnTo>
                  <a:lnTo>
                    <a:pt x="251548" y="226060"/>
                  </a:lnTo>
                  <a:lnTo>
                    <a:pt x="249250" y="214630"/>
                  </a:lnTo>
                  <a:lnTo>
                    <a:pt x="250393" y="204470"/>
                  </a:lnTo>
                  <a:lnTo>
                    <a:pt x="261645" y="161290"/>
                  </a:lnTo>
                  <a:lnTo>
                    <a:pt x="289915" y="125730"/>
                  </a:lnTo>
                  <a:lnTo>
                    <a:pt x="301371" y="115570"/>
                  </a:lnTo>
                  <a:lnTo>
                    <a:pt x="302285" y="109220"/>
                  </a:lnTo>
                  <a:lnTo>
                    <a:pt x="295059" y="99060"/>
                  </a:lnTo>
                  <a:lnTo>
                    <a:pt x="288277" y="97790"/>
                  </a:lnTo>
                  <a:lnTo>
                    <a:pt x="283527" y="101600"/>
                  </a:lnTo>
                  <a:lnTo>
                    <a:pt x="276885" y="106680"/>
                  </a:lnTo>
                  <a:lnTo>
                    <a:pt x="270637" y="113030"/>
                  </a:lnTo>
                  <a:lnTo>
                    <a:pt x="264769" y="119380"/>
                  </a:lnTo>
                  <a:lnTo>
                    <a:pt x="259308" y="125730"/>
                  </a:lnTo>
                  <a:lnTo>
                    <a:pt x="232918" y="125730"/>
                  </a:lnTo>
                  <a:lnTo>
                    <a:pt x="231698" y="123190"/>
                  </a:lnTo>
                  <a:lnTo>
                    <a:pt x="228066" y="115570"/>
                  </a:lnTo>
                  <a:lnTo>
                    <a:pt x="220687" y="109220"/>
                  </a:lnTo>
                  <a:lnTo>
                    <a:pt x="213080" y="105092"/>
                  </a:lnTo>
                  <a:lnTo>
                    <a:pt x="213080" y="129540"/>
                  </a:lnTo>
                  <a:lnTo>
                    <a:pt x="213080" y="143510"/>
                  </a:lnTo>
                  <a:lnTo>
                    <a:pt x="207492" y="148590"/>
                  </a:lnTo>
                  <a:lnTo>
                    <a:pt x="193725" y="148590"/>
                  </a:lnTo>
                  <a:lnTo>
                    <a:pt x="188137" y="143510"/>
                  </a:lnTo>
                  <a:lnTo>
                    <a:pt x="188137" y="129540"/>
                  </a:lnTo>
                  <a:lnTo>
                    <a:pt x="193725" y="123190"/>
                  </a:lnTo>
                  <a:lnTo>
                    <a:pt x="207492" y="123190"/>
                  </a:lnTo>
                  <a:lnTo>
                    <a:pt x="213080" y="129540"/>
                  </a:lnTo>
                  <a:lnTo>
                    <a:pt x="213080" y="105092"/>
                  </a:lnTo>
                  <a:lnTo>
                    <a:pt x="211353" y="104140"/>
                  </a:lnTo>
                  <a:lnTo>
                    <a:pt x="200609" y="101600"/>
                  </a:lnTo>
                  <a:lnTo>
                    <a:pt x="187350" y="104140"/>
                  </a:lnTo>
                  <a:lnTo>
                    <a:pt x="176504" y="111760"/>
                  </a:lnTo>
                  <a:lnTo>
                    <a:pt x="169189" y="123190"/>
                  </a:lnTo>
                  <a:lnTo>
                    <a:pt x="166509" y="135890"/>
                  </a:lnTo>
                  <a:lnTo>
                    <a:pt x="169189" y="149860"/>
                  </a:lnTo>
                  <a:lnTo>
                    <a:pt x="176504" y="160020"/>
                  </a:lnTo>
                  <a:lnTo>
                    <a:pt x="187350" y="167640"/>
                  </a:lnTo>
                  <a:lnTo>
                    <a:pt x="200609" y="170180"/>
                  </a:lnTo>
                  <a:lnTo>
                    <a:pt x="211353" y="168910"/>
                  </a:lnTo>
                  <a:lnTo>
                    <a:pt x="220687" y="163830"/>
                  </a:lnTo>
                  <a:lnTo>
                    <a:pt x="228066" y="156210"/>
                  </a:lnTo>
                  <a:lnTo>
                    <a:pt x="232219" y="148590"/>
                  </a:lnTo>
                  <a:lnTo>
                    <a:pt x="232918" y="147320"/>
                  </a:lnTo>
                  <a:lnTo>
                    <a:pt x="244779" y="147320"/>
                  </a:lnTo>
                  <a:lnTo>
                    <a:pt x="238379" y="160020"/>
                  </a:lnTo>
                  <a:lnTo>
                    <a:pt x="233426" y="173990"/>
                  </a:lnTo>
                  <a:lnTo>
                    <a:pt x="229971" y="189230"/>
                  </a:lnTo>
                  <a:lnTo>
                    <a:pt x="228053" y="204470"/>
                  </a:lnTo>
                  <a:lnTo>
                    <a:pt x="186359" y="204470"/>
                  </a:lnTo>
                  <a:lnTo>
                    <a:pt x="185140" y="201930"/>
                  </a:lnTo>
                  <a:lnTo>
                    <a:pt x="181508" y="194310"/>
                  </a:lnTo>
                  <a:lnTo>
                    <a:pt x="174129" y="186690"/>
                  </a:lnTo>
                  <a:lnTo>
                    <a:pt x="166509" y="183591"/>
                  </a:lnTo>
                  <a:lnTo>
                    <a:pt x="166509" y="208280"/>
                  </a:lnTo>
                  <a:lnTo>
                    <a:pt x="166509" y="220980"/>
                  </a:lnTo>
                  <a:lnTo>
                    <a:pt x="160921" y="227330"/>
                  </a:lnTo>
                  <a:lnTo>
                    <a:pt x="147154" y="227330"/>
                  </a:lnTo>
                  <a:lnTo>
                    <a:pt x="141566" y="220980"/>
                  </a:lnTo>
                  <a:lnTo>
                    <a:pt x="141566" y="208280"/>
                  </a:lnTo>
                  <a:lnTo>
                    <a:pt x="147154" y="201930"/>
                  </a:lnTo>
                  <a:lnTo>
                    <a:pt x="160921" y="201930"/>
                  </a:lnTo>
                  <a:lnTo>
                    <a:pt x="166509" y="208280"/>
                  </a:lnTo>
                  <a:lnTo>
                    <a:pt x="166509" y="183591"/>
                  </a:lnTo>
                  <a:lnTo>
                    <a:pt x="164782" y="182880"/>
                  </a:lnTo>
                  <a:lnTo>
                    <a:pt x="154038" y="180340"/>
                  </a:lnTo>
                  <a:lnTo>
                    <a:pt x="140779" y="182880"/>
                  </a:lnTo>
                  <a:lnTo>
                    <a:pt x="129946" y="190500"/>
                  </a:lnTo>
                  <a:lnTo>
                    <a:pt x="122631" y="201930"/>
                  </a:lnTo>
                  <a:lnTo>
                    <a:pt x="119951" y="214630"/>
                  </a:lnTo>
                  <a:lnTo>
                    <a:pt x="122631" y="227330"/>
                  </a:lnTo>
                  <a:lnTo>
                    <a:pt x="129946" y="238760"/>
                  </a:lnTo>
                  <a:lnTo>
                    <a:pt x="140779" y="246380"/>
                  </a:lnTo>
                  <a:lnTo>
                    <a:pt x="154038" y="248920"/>
                  </a:lnTo>
                  <a:lnTo>
                    <a:pt x="164782" y="247650"/>
                  </a:lnTo>
                  <a:lnTo>
                    <a:pt x="174129" y="242570"/>
                  </a:lnTo>
                  <a:lnTo>
                    <a:pt x="181508" y="234950"/>
                  </a:lnTo>
                  <a:lnTo>
                    <a:pt x="185661" y="227330"/>
                  </a:lnTo>
                  <a:lnTo>
                    <a:pt x="186359" y="226060"/>
                  </a:lnTo>
                  <a:lnTo>
                    <a:pt x="228053" y="226060"/>
                  </a:lnTo>
                  <a:lnTo>
                    <a:pt x="230022" y="240030"/>
                  </a:lnTo>
                  <a:lnTo>
                    <a:pt x="233553" y="255270"/>
                  </a:lnTo>
                  <a:lnTo>
                    <a:pt x="238544" y="269240"/>
                  </a:lnTo>
                  <a:lnTo>
                    <a:pt x="244919" y="281940"/>
                  </a:lnTo>
                  <a:lnTo>
                    <a:pt x="232918" y="281940"/>
                  </a:lnTo>
                  <a:lnTo>
                    <a:pt x="232219" y="280670"/>
                  </a:lnTo>
                  <a:lnTo>
                    <a:pt x="228066" y="273050"/>
                  </a:lnTo>
                  <a:lnTo>
                    <a:pt x="220687" y="265430"/>
                  </a:lnTo>
                  <a:lnTo>
                    <a:pt x="213080" y="261302"/>
                  </a:lnTo>
                  <a:lnTo>
                    <a:pt x="213080" y="285750"/>
                  </a:lnTo>
                  <a:lnTo>
                    <a:pt x="213080" y="299720"/>
                  </a:lnTo>
                  <a:lnTo>
                    <a:pt x="207492" y="306070"/>
                  </a:lnTo>
                  <a:lnTo>
                    <a:pt x="193725" y="306070"/>
                  </a:lnTo>
                  <a:lnTo>
                    <a:pt x="188137" y="299720"/>
                  </a:lnTo>
                  <a:lnTo>
                    <a:pt x="188137" y="285750"/>
                  </a:lnTo>
                  <a:lnTo>
                    <a:pt x="193725" y="280670"/>
                  </a:lnTo>
                  <a:lnTo>
                    <a:pt x="207492" y="280670"/>
                  </a:lnTo>
                  <a:lnTo>
                    <a:pt x="213080" y="285750"/>
                  </a:lnTo>
                  <a:lnTo>
                    <a:pt x="213080" y="261302"/>
                  </a:lnTo>
                  <a:lnTo>
                    <a:pt x="211353" y="260350"/>
                  </a:lnTo>
                  <a:lnTo>
                    <a:pt x="200609" y="259080"/>
                  </a:lnTo>
                  <a:lnTo>
                    <a:pt x="187350" y="261620"/>
                  </a:lnTo>
                  <a:lnTo>
                    <a:pt x="176504" y="269240"/>
                  </a:lnTo>
                  <a:lnTo>
                    <a:pt x="169189" y="279400"/>
                  </a:lnTo>
                  <a:lnTo>
                    <a:pt x="166509" y="293370"/>
                  </a:lnTo>
                  <a:lnTo>
                    <a:pt x="169189" y="306070"/>
                  </a:lnTo>
                  <a:lnTo>
                    <a:pt x="176504" y="317500"/>
                  </a:lnTo>
                  <a:lnTo>
                    <a:pt x="187350" y="325120"/>
                  </a:lnTo>
                  <a:lnTo>
                    <a:pt x="200609" y="327660"/>
                  </a:lnTo>
                  <a:lnTo>
                    <a:pt x="211353" y="325120"/>
                  </a:lnTo>
                  <a:lnTo>
                    <a:pt x="220687" y="321310"/>
                  </a:lnTo>
                  <a:lnTo>
                    <a:pt x="228066" y="313690"/>
                  </a:lnTo>
                  <a:lnTo>
                    <a:pt x="231698" y="306070"/>
                  </a:lnTo>
                  <a:lnTo>
                    <a:pt x="232918" y="303530"/>
                  </a:lnTo>
                  <a:lnTo>
                    <a:pt x="259461" y="303530"/>
                  </a:lnTo>
                  <a:lnTo>
                    <a:pt x="273456" y="318770"/>
                  </a:lnTo>
                  <a:lnTo>
                    <a:pt x="289458" y="331470"/>
                  </a:lnTo>
                  <a:lnTo>
                    <a:pt x="307213" y="341630"/>
                  </a:lnTo>
                  <a:lnTo>
                    <a:pt x="326478" y="349250"/>
                  </a:lnTo>
                  <a:lnTo>
                    <a:pt x="320459" y="354330"/>
                  </a:lnTo>
                  <a:lnTo>
                    <a:pt x="315175" y="360680"/>
                  </a:lnTo>
                  <a:lnTo>
                    <a:pt x="291338" y="398780"/>
                  </a:lnTo>
                  <a:lnTo>
                    <a:pt x="231190" y="378460"/>
                  </a:lnTo>
                  <a:lnTo>
                    <a:pt x="178015" y="351790"/>
                  </a:lnTo>
                  <a:lnTo>
                    <a:pt x="132651" y="321310"/>
                  </a:lnTo>
                  <a:lnTo>
                    <a:pt x="95973" y="290830"/>
                  </a:lnTo>
                  <a:lnTo>
                    <a:pt x="50203" y="245110"/>
                  </a:lnTo>
                  <a:lnTo>
                    <a:pt x="24853" y="214630"/>
                  </a:lnTo>
                  <a:lnTo>
                    <a:pt x="37160" y="199390"/>
                  </a:lnTo>
                  <a:lnTo>
                    <a:pt x="83375" y="149860"/>
                  </a:lnTo>
                  <a:lnTo>
                    <a:pt x="116433" y="120650"/>
                  </a:lnTo>
                  <a:lnTo>
                    <a:pt x="182537" y="74930"/>
                  </a:lnTo>
                  <a:lnTo>
                    <a:pt x="222999" y="54610"/>
                  </a:lnTo>
                  <a:lnTo>
                    <a:pt x="267881" y="36830"/>
                  </a:lnTo>
                  <a:lnTo>
                    <a:pt x="316814" y="25400"/>
                  </a:lnTo>
                  <a:lnTo>
                    <a:pt x="369404" y="21590"/>
                  </a:lnTo>
                  <a:lnTo>
                    <a:pt x="421995" y="25400"/>
                  </a:lnTo>
                  <a:lnTo>
                    <a:pt x="470928" y="36830"/>
                  </a:lnTo>
                  <a:lnTo>
                    <a:pt x="515810" y="54610"/>
                  </a:lnTo>
                  <a:lnTo>
                    <a:pt x="556272" y="74930"/>
                  </a:lnTo>
                  <a:lnTo>
                    <a:pt x="591921" y="97790"/>
                  </a:lnTo>
                  <a:lnTo>
                    <a:pt x="655434" y="149860"/>
                  </a:lnTo>
                  <a:lnTo>
                    <a:pt x="701662" y="199390"/>
                  </a:lnTo>
                  <a:lnTo>
                    <a:pt x="713968" y="214630"/>
                  </a:lnTo>
                  <a:lnTo>
                    <a:pt x="704723" y="226060"/>
                  </a:lnTo>
                  <a:lnTo>
                    <a:pt x="690727" y="242570"/>
                  </a:lnTo>
                  <a:lnTo>
                    <a:pt x="672223" y="262890"/>
                  </a:lnTo>
                  <a:lnTo>
                    <a:pt x="649427" y="284480"/>
                  </a:lnTo>
                  <a:lnTo>
                    <a:pt x="645058" y="289560"/>
                  </a:lnTo>
                  <a:lnTo>
                    <a:pt x="644791" y="295910"/>
                  </a:lnTo>
                  <a:lnTo>
                    <a:pt x="648830" y="300990"/>
                  </a:lnTo>
                  <a:lnTo>
                    <a:pt x="652894" y="304800"/>
                  </a:lnTo>
                  <a:lnTo>
                    <a:pt x="659726" y="304800"/>
                  </a:lnTo>
                  <a:lnTo>
                    <a:pt x="694537" y="270510"/>
                  </a:lnTo>
                  <a:lnTo>
                    <a:pt x="730973" y="228600"/>
                  </a:lnTo>
                  <a:lnTo>
                    <a:pt x="738835" y="217170"/>
                  </a:lnTo>
                  <a:lnTo>
                    <a:pt x="738835" y="212090"/>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40" name="object 40"/>
            <p:cNvSpPr/>
            <p:nvPr/>
          </p:nvSpPr>
          <p:spPr>
            <a:xfrm>
              <a:off x="1949928" y="7745193"/>
              <a:ext cx="138023" cy="138023"/>
            </a:xfrm>
            <a:prstGeom prst="rect">
              <a:avLst/>
            </a:prstGeom>
            <a:blipFill>
              <a:blip r:embed="rId10" cstate="print"/>
              <a:stretch>
                <a:fillRect/>
              </a:stretch>
            </a:blipFill>
          </p:spPr>
          <p:txBody>
            <a:bodyPr wrap="square" lIns="0" tIns="0" rIns="0" bIns="0" rtlCol="0"/>
            <a:lstStyle/>
            <a:p>
              <a:endParaRPr>
                <a:latin typeface="Arial" pitchFamily="34" charset="0"/>
                <a:cs typeface="Arial" pitchFamily="34" charset="0"/>
              </a:endParaRPr>
            </a:p>
          </p:txBody>
        </p:sp>
        <p:sp>
          <p:nvSpPr>
            <p:cNvPr id="41" name="object 41"/>
            <p:cNvSpPr/>
            <p:nvPr/>
          </p:nvSpPr>
          <p:spPr>
            <a:xfrm>
              <a:off x="2008314" y="7655255"/>
              <a:ext cx="2152015" cy="457200"/>
            </a:xfrm>
            <a:custGeom>
              <a:avLst/>
              <a:gdLst/>
              <a:ahLst/>
              <a:cxnLst/>
              <a:rect l="l" t="t" r="r" b="b"/>
              <a:pathLst>
                <a:path w="2152015" h="457200">
                  <a:moveTo>
                    <a:pt x="21615" y="330149"/>
                  </a:moveTo>
                  <a:lnTo>
                    <a:pt x="16776" y="325310"/>
                  </a:lnTo>
                  <a:lnTo>
                    <a:pt x="4838" y="325310"/>
                  </a:lnTo>
                  <a:lnTo>
                    <a:pt x="0" y="330149"/>
                  </a:lnTo>
                  <a:lnTo>
                    <a:pt x="0" y="418274"/>
                  </a:lnTo>
                  <a:lnTo>
                    <a:pt x="4838" y="423113"/>
                  </a:lnTo>
                  <a:lnTo>
                    <a:pt x="10807" y="423113"/>
                  </a:lnTo>
                  <a:lnTo>
                    <a:pt x="16776" y="423113"/>
                  </a:lnTo>
                  <a:lnTo>
                    <a:pt x="21615" y="418274"/>
                  </a:lnTo>
                  <a:lnTo>
                    <a:pt x="21615" y="330149"/>
                  </a:lnTo>
                  <a:close/>
                </a:path>
                <a:path w="2152015" h="457200">
                  <a:moveTo>
                    <a:pt x="2151735" y="150914"/>
                  </a:moveTo>
                  <a:lnTo>
                    <a:pt x="2148560" y="146392"/>
                  </a:lnTo>
                  <a:lnTo>
                    <a:pt x="2127707" y="138823"/>
                  </a:lnTo>
                  <a:lnTo>
                    <a:pt x="2127707" y="164363"/>
                  </a:lnTo>
                  <a:lnTo>
                    <a:pt x="2127707" y="260235"/>
                  </a:lnTo>
                  <a:lnTo>
                    <a:pt x="2116417" y="313626"/>
                  </a:lnTo>
                  <a:lnTo>
                    <a:pt x="2084514" y="357886"/>
                  </a:lnTo>
                  <a:lnTo>
                    <a:pt x="2007743" y="427723"/>
                  </a:lnTo>
                  <a:lnTo>
                    <a:pt x="1955533" y="380238"/>
                  </a:lnTo>
                  <a:lnTo>
                    <a:pt x="1955533" y="412724"/>
                  </a:lnTo>
                  <a:lnTo>
                    <a:pt x="1949818" y="420700"/>
                  </a:lnTo>
                  <a:lnTo>
                    <a:pt x="1942299" y="426732"/>
                  </a:lnTo>
                  <a:lnTo>
                    <a:pt x="1933460" y="430568"/>
                  </a:lnTo>
                  <a:lnTo>
                    <a:pt x="1923745" y="431927"/>
                  </a:lnTo>
                  <a:lnTo>
                    <a:pt x="1491830" y="431927"/>
                  </a:lnTo>
                  <a:lnTo>
                    <a:pt x="1477835" y="429069"/>
                  </a:lnTo>
                  <a:lnTo>
                    <a:pt x="1466418" y="421360"/>
                  </a:lnTo>
                  <a:lnTo>
                    <a:pt x="1458696" y="409930"/>
                  </a:lnTo>
                  <a:lnTo>
                    <a:pt x="1455839" y="395935"/>
                  </a:lnTo>
                  <a:lnTo>
                    <a:pt x="1455839" y="359943"/>
                  </a:lnTo>
                  <a:lnTo>
                    <a:pt x="1899996" y="359943"/>
                  </a:lnTo>
                  <a:lnTo>
                    <a:pt x="1904568" y="365493"/>
                  </a:lnTo>
                  <a:lnTo>
                    <a:pt x="1909483" y="370738"/>
                  </a:lnTo>
                  <a:lnTo>
                    <a:pt x="1914740" y="375653"/>
                  </a:lnTo>
                  <a:lnTo>
                    <a:pt x="1955533" y="412724"/>
                  </a:lnTo>
                  <a:lnTo>
                    <a:pt x="1955533" y="380238"/>
                  </a:lnTo>
                  <a:lnTo>
                    <a:pt x="1933232" y="359943"/>
                  </a:lnTo>
                  <a:lnTo>
                    <a:pt x="1930958" y="357886"/>
                  </a:lnTo>
                  <a:lnTo>
                    <a:pt x="1912620" y="337312"/>
                  </a:lnTo>
                  <a:lnTo>
                    <a:pt x="1899056" y="313626"/>
                  </a:lnTo>
                  <a:lnTo>
                    <a:pt x="1890649" y="287667"/>
                  </a:lnTo>
                  <a:lnTo>
                    <a:pt x="1887753" y="260235"/>
                  </a:lnTo>
                  <a:lnTo>
                    <a:pt x="1887753" y="164363"/>
                  </a:lnTo>
                  <a:lnTo>
                    <a:pt x="1982025" y="130060"/>
                  </a:lnTo>
                  <a:lnTo>
                    <a:pt x="2007743" y="120700"/>
                  </a:lnTo>
                  <a:lnTo>
                    <a:pt x="2127707" y="164363"/>
                  </a:lnTo>
                  <a:lnTo>
                    <a:pt x="2127707" y="138823"/>
                  </a:lnTo>
                  <a:lnTo>
                    <a:pt x="2077821" y="120700"/>
                  </a:lnTo>
                  <a:lnTo>
                    <a:pt x="2055710" y="112661"/>
                  </a:lnTo>
                  <a:lnTo>
                    <a:pt x="2009178" y="95745"/>
                  </a:lnTo>
                  <a:lnTo>
                    <a:pt x="2006282" y="95745"/>
                  </a:lnTo>
                  <a:lnTo>
                    <a:pt x="1959737" y="112661"/>
                  </a:lnTo>
                  <a:lnTo>
                    <a:pt x="1959737" y="59982"/>
                  </a:lnTo>
                  <a:lnTo>
                    <a:pt x="1955025" y="36639"/>
                  </a:lnTo>
                  <a:lnTo>
                    <a:pt x="1946503" y="23990"/>
                  </a:lnTo>
                  <a:lnTo>
                    <a:pt x="1942172" y="17576"/>
                  </a:lnTo>
                  <a:lnTo>
                    <a:pt x="1935746" y="13246"/>
                  </a:lnTo>
                  <a:lnTo>
                    <a:pt x="1935746" y="59982"/>
                  </a:lnTo>
                  <a:lnTo>
                    <a:pt x="1935746" y="121412"/>
                  </a:lnTo>
                  <a:lnTo>
                    <a:pt x="1911756" y="130060"/>
                  </a:lnTo>
                  <a:lnTo>
                    <a:pt x="1911756" y="71996"/>
                  </a:lnTo>
                  <a:lnTo>
                    <a:pt x="1909851" y="62661"/>
                  </a:lnTo>
                  <a:lnTo>
                    <a:pt x="1904707" y="55041"/>
                  </a:lnTo>
                  <a:lnTo>
                    <a:pt x="1897087" y="49898"/>
                  </a:lnTo>
                  <a:lnTo>
                    <a:pt x="1887753" y="47993"/>
                  </a:lnTo>
                  <a:lnTo>
                    <a:pt x="1887753" y="71996"/>
                  </a:lnTo>
                  <a:lnTo>
                    <a:pt x="1887753" y="138811"/>
                  </a:lnTo>
                  <a:lnTo>
                    <a:pt x="1866912" y="146392"/>
                  </a:lnTo>
                  <a:lnTo>
                    <a:pt x="1863737" y="150914"/>
                  </a:lnTo>
                  <a:lnTo>
                    <a:pt x="1863763" y="260235"/>
                  </a:lnTo>
                  <a:lnTo>
                    <a:pt x="1865045" y="279984"/>
                  </a:lnTo>
                  <a:lnTo>
                    <a:pt x="1868792" y="299339"/>
                  </a:lnTo>
                  <a:lnTo>
                    <a:pt x="1874939" y="318071"/>
                  </a:lnTo>
                  <a:lnTo>
                    <a:pt x="1883435" y="335940"/>
                  </a:lnTo>
                  <a:lnTo>
                    <a:pt x="1527822" y="335940"/>
                  </a:lnTo>
                  <a:lnTo>
                    <a:pt x="1527822" y="71996"/>
                  </a:lnTo>
                  <a:lnTo>
                    <a:pt x="1887753" y="71996"/>
                  </a:lnTo>
                  <a:lnTo>
                    <a:pt x="1887753" y="47993"/>
                  </a:lnTo>
                  <a:lnTo>
                    <a:pt x="1527822" y="47993"/>
                  </a:lnTo>
                  <a:lnTo>
                    <a:pt x="1518500" y="49898"/>
                  </a:lnTo>
                  <a:lnTo>
                    <a:pt x="1510880" y="55041"/>
                  </a:lnTo>
                  <a:lnTo>
                    <a:pt x="1505737" y="62661"/>
                  </a:lnTo>
                  <a:lnTo>
                    <a:pt x="1503819" y="71996"/>
                  </a:lnTo>
                  <a:lnTo>
                    <a:pt x="1503819" y="335940"/>
                  </a:lnTo>
                  <a:lnTo>
                    <a:pt x="1479829" y="335940"/>
                  </a:lnTo>
                  <a:lnTo>
                    <a:pt x="1479829" y="59982"/>
                  </a:lnTo>
                  <a:lnTo>
                    <a:pt x="1482699" y="45999"/>
                  </a:lnTo>
                  <a:lnTo>
                    <a:pt x="1490408" y="34569"/>
                  </a:lnTo>
                  <a:lnTo>
                    <a:pt x="1501838" y="26847"/>
                  </a:lnTo>
                  <a:lnTo>
                    <a:pt x="1515821" y="23990"/>
                  </a:lnTo>
                  <a:lnTo>
                    <a:pt x="1899754" y="23990"/>
                  </a:lnTo>
                  <a:lnTo>
                    <a:pt x="1913750" y="26847"/>
                  </a:lnTo>
                  <a:lnTo>
                    <a:pt x="1925180" y="34569"/>
                  </a:lnTo>
                  <a:lnTo>
                    <a:pt x="1932889" y="45999"/>
                  </a:lnTo>
                  <a:lnTo>
                    <a:pt x="1935746" y="59982"/>
                  </a:lnTo>
                  <a:lnTo>
                    <a:pt x="1935746" y="13246"/>
                  </a:lnTo>
                  <a:lnTo>
                    <a:pt x="1923110" y="4724"/>
                  </a:lnTo>
                  <a:lnTo>
                    <a:pt x="1899754" y="0"/>
                  </a:lnTo>
                  <a:lnTo>
                    <a:pt x="1515821" y="0"/>
                  </a:lnTo>
                  <a:lnTo>
                    <a:pt x="1492478" y="4724"/>
                  </a:lnTo>
                  <a:lnTo>
                    <a:pt x="1473415" y="17576"/>
                  </a:lnTo>
                  <a:lnTo>
                    <a:pt x="1460550" y="36639"/>
                  </a:lnTo>
                  <a:lnTo>
                    <a:pt x="1455839" y="59982"/>
                  </a:lnTo>
                  <a:lnTo>
                    <a:pt x="1455839" y="335940"/>
                  </a:lnTo>
                  <a:lnTo>
                    <a:pt x="1437208" y="335940"/>
                  </a:lnTo>
                  <a:lnTo>
                    <a:pt x="1431836" y="341325"/>
                  </a:lnTo>
                  <a:lnTo>
                    <a:pt x="1431836" y="395935"/>
                  </a:lnTo>
                  <a:lnTo>
                    <a:pt x="1436560" y="419290"/>
                  </a:lnTo>
                  <a:lnTo>
                    <a:pt x="1449412" y="438353"/>
                  </a:lnTo>
                  <a:lnTo>
                    <a:pt x="1468488" y="451205"/>
                  </a:lnTo>
                  <a:lnTo>
                    <a:pt x="1491830" y="455917"/>
                  </a:lnTo>
                  <a:lnTo>
                    <a:pt x="1923745" y="455917"/>
                  </a:lnTo>
                  <a:lnTo>
                    <a:pt x="1963991" y="440372"/>
                  </a:lnTo>
                  <a:lnTo>
                    <a:pt x="1973656" y="429171"/>
                  </a:lnTo>
                  <a:lnTo>
                    <a:pt x="2004250" y="456958"/>
                  </a:lnTo>
                  <a:lnTo>
                    <a:pt x="2011210" y="456958"/>
                  </a:lnTo>
                  <a:lnTo>
                    <a:pt x="2041804" y="429171"/>
                  </a:lnTo>
                  <a:lnTo>
                    <a:pt x="2043404" y="427723"/>
                  </a:lnTo>
                  <a:lnTo>
                    <a:pt x="2100719" y="375653"/>
                  </a:lnTo>
                  <a:lnTo>
                    <a:pt x="2138388" y="323316"/>
                  </a:lnTo>
                  <a:lnTo>
                    <a:pt x="2151710" y="260235"/>
                  </a:lnTo>
                  <a:lnTo>
                    <a:pt x="2151735" y="150914"/>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42" name="object 42"/>
            <p:cNvSpPr/>
            <p:nvPr/>
          </p:nvSpPr>
          <p:spPr>
            <a:xfrm>
              <a:off x="3596132" y="7751216"/>
              <a:ext cx="239966" cy="215976"/>
            </a:xfrm>
            <a:prstGeom prst="rect">
              <a:avLst/>
            </a:prstGeom>
            <a:blipFill>
              <a:blip r:embed="rId11" cstate="print"/>
              <a:stretch>
                <a:fillRect/>
              </a:stretch>
            </a:blipFill>
          </p:spPr>
          <p:txBody>
            <a:bodyPr wrap="square" lIns="0" tIns="0" rIns="0" bIns="0" rtlCol="0"/>
            <a:lstStyle/>
            <a:p>
              <a:endParaRPr>
                <a:latin typeface="Arial" pitchFamily="34" charset="0"/>
                <a:cs typeface="Arial" pitchFamily="34" charset="0"/>
              </a:endParaRPr>
            </a:p>
          </p:txBody>
        </p:sp>
        <p:sp>
          <p:nvSpPr>
            <p:cNvPr id="43" name="object 43"/>
            <p:cNvSpPr/>
            <p:nvPr/>
          </p:nvSpPr>
          <p:spPr>
            <a:xfrm>
              <a:off x="3947590" y="7874734"/>
              <a:ext cx="148945" cy="105625"/>
            </a:xfrm>
            <a:prstGeom prst="rect">
              <a:avLst/>
            </a:prstGeom>
            <a:blipFill>
              <a:blip r:embed="rId12" cstate="print"/>
              <a:stretch>
                <a:fillRect/>
              </a:stretch>
            </a:blipFill>
          </p:spPr>
          <p:txBody>
            <a:bodyPr wrap="square" lIns="0" tIns="0" rIns="0" bIns="0" rtlCol="0"/>
            <a:lstStyle/>
            <a:p>
              <a:endParaRPr>
                <a:latin typeface="Arial" pitchFamily="34" charset="0"/>
                <a:cs typeface="Arial" pitchFamily="34" charset="0"/>
              </a:endParaRPr>
            </a:p>
          </p:txBody>
        </p:sp>
        <p:sp>
          <p:nvSpPr>
            <p:cNvPr id="44" name="object 44"/>
            <p:cNvSpPr/>
            <p:nvPr/>
          </p:nvSpPr>
          <p:spPr>
            <a:xfrm>
              <a:off x="5243741" y="7549108"/>
              <a:ext cx="633730" cy="633095"/>
            </a:xfrm>
            <a:custGeom>
              <a:avLst/>
              <a:gdLst/>
              <a:ahLst/>
              <a:cxnLst/>
              <a:rect l="l" t="t" r="r" b="b"/>
              <a:pathLst>
                <a:path w="633729" h="633095">
                  <a:moveTo>
                    <a:pt x="158292" y="42214"/>
                  </a:moveTo>
                  <a:lnTo>
                    <a:pt x="137185" y="42214"/>
                  </a:lnTo>
                  <a:lnTo>
                    <a:pt x="137185" y="63309"/>
                  </a:lnTo>
                  <a:lnTo>
                    <a:pt x="158292" y="63309"/>
                  </a:lnTo>
                  <a:lnTo>
                    <a:pt x="158292" y="42214"/>
                  </a:lnTo>
                  <a:close/>
                </a:path>
                <a:path w="633729" h="633095">
                  <a:moveTo>
                    <a:pt x="200507" y="42214"/>
                  </a:moveTo>
                  <a:lnTo>
                    <a:pt x="179400" y="42214"/>
                  </a:lnTo>
                  <a:lnTo>
                    <a:pt x="179400" y="63309"/>
                  </a:lnTo>
                  <a:lnTo>
                    <a:pt x="200507" y="63309"/>
                  </a:lnTo>
                  <a:lnTo>
                    <a:pt x="200507" y="42214"/>
                  </a:lnTo>
                  <a:close/>
                </a:path>
                <a:path w="633729" h="633095">
                  <a:moveTo>
                    <a:pt x="242697" y="42214"/>
                  </a:moveTo>
                  <a:lnTo>
                    <a:pt x="221602" y="42214"/>
                  </a:lnTo>
                  <a:lnTo>
                    <a:pt x="221602" y="63309"/>
                  </a:lnTo>
                  <a:lnTo>
                    <a:pt x="242697" y="63309"/>
                  </a:lnTo>
                  <a:lnTo>
                    <a:pt x="242697" y="42214"/>
                  </a:lnTo>
                  <a:close/>
                </a:path>
                <a:path w="633729" h="633095">
                  <a:moveTo>
                    <a:pt x="495960" y="84429"/>
                  </a:moveTo>
                  <a:lnTo>
                    <a:pt x="137185" y="84429"/>
                  </a:lnTo>
                  <a:lnTo>
                    <a:pt x="137185" y="105537"/>
                  </a:lnTo>
                  <a:lnTo>
                    <a:pt x="495960" y="105537"/>
                  </a:lnTo>
                  <a:lnTo>
                    <a:pt x="495960" y="84429"/>
                  </a:lnTo>
                  <a:close/>
                </a:path>
                <a:path w="633729" h="633095">
                  <a:moveTo>
                    <a:pt x="538175" y="400989"/>
                  </a:moveTo>
                  <a:lnTo>
                    <a:pt x="531139" y="357657"/>
                  </a:lnTo>
                  <a:lnTo>
                    <a:pt x="517067" y="330492"/>
                  </a:lnTo>
                  <a:lnTo>
                    <a:pt x="517067" y="401002"/>
                  </a:lnTo>
                  <a:lnTo>
                    <a:pt x="507898" y="446176"/>
                  </a:lnTo>
                  <a:lnTo>
                    <a:pt x="483031" y="483044"/>
                  </a:lnTo>
                  <a:lnTo>
                    <a:pt x="446151" y="507923"/>
                  </a:lnTo>
                  <a:lnTo>
                    <a:pt x="400989" y="517067"/>
                  </a:lnTo>
                  <a:lnTo>
                    <a:pt x="355803" y="507949"/>
                  </a:lnTo>
                  <a:lnTo>
                    <a:pt x="318909" y="483069"/>
                  </a:lnTo>
                  <a:lnTo>
                    <a:pt x="294017" y="446163"/>
                  </a:lnTo>
                  <a:lnTo>
                    <a:pt x="284899" y="400989"/>
                  </a:lnTo>
                  <a:lnTo>
                    <a:pt x="294030" y="355815"/>
                  </a:lnTo>
                  <a:lnTo>
                    <a:pt x="318909" y="318922"/>
                  </a:lnTo>
                  <a:lnTo>
                    <a:pt x="355803" y="294055"/>
                  </a:lnTo>
                  <a:lnTo>
                    <a:pt x="400989" y="284924"/>
                  </a:lnTo>
                  <a:lnTo>
                    <a:pt x="446176" y="294055"/>
                  </a:lnTo>
                  <a:lnTo>
                    <a:pt x="483069" y="318922"/>
                  </a:lnTo>
                  <a:lnTo>
                    <a:pt x="507949" y="355815"/>
                  </a:lnTo>
                  <a:lnTo>
                    <a:pt x="517067" y="401002"/>
                  </a:lnTo>
                  <a:lnTo>
                    <a:pt x="517067" y="330492"/>
                  </a:lnTo>
                  <a:lnTo>
                    <a:pt x="481965" y="290334"/>
                  </a:lnTo>
                  <a:lnTo>
                    <a:pt x="444334" y="270852"/>
                  </a:lnTo>
                  <a:lnTo>
                    <a:pt x="400989" y="263817"/>
                  </a:lnTo>
                  <a:lnTo>
                    <a:pt x="357632" y="270814"/>
                  </a:lnTo>
                  <a:lnTo>
                    <a:pt x="319976" y="290296"/>
                  </a:lnTo>
                  <a:lnTo>
                    <a:pt x="290258" y="320014"/>
                  </a:lnTo>
                  <a:lnTo>
                    <a:pt x="270802" y="357657"/>
                  </a:lnTo>
                  <a:lnTo>
                    <a:pt x="263804" y="401002"/>
                  </a:lnTo>
                  <a:lnTo>
                    <a:pt x="270814" y="444373"/>
                  </a:lnTo>
                  <a:lnTo>
                    <a:pt x="290283" y="482028"/>
                  </a:lnTo>
                  <a:lnTo>
                    <a:pt x="319989" y="511721"/>
                  </a:lnTo>
                  <a:lnTo>
                    <a:pt x="357644" y="531190"/>
                  </a:lnTo>
                  <a:lnTo>
                    <a:pt x="401002" y="538175"/>
                  </a:lnTo>
                  <a:lnTo>
                    <a:pt x="451840" y="528447"/>
                  </a:lnTo>
                  <a:lnTo>
                    <a:pt x="469823" y="517067"/>
                  </a:lnTo>
                  <a:lnTo>
                    <a:pt x="494207" y="501662"/>
                  </a:lnTo>
                  <a:lnTo>
                    <a:pt x="524167" y="461479"/>
                  </a:lnTo>
                  <a:lnTo>
                    <a:pt x="537781" y="411543"/>
                  </a:lnTo>
                  <a:lnTo>
                    <a:pt x="538175" y="411543"/>
                  </a:lnTo>
                  <a:lnTo>
                    <a:pt x="538175" y="400989"/>
                  </a:lnTo>
                  <a:close/>
                </a:path>
                <a:path w="633729" h="633095">
                  <a:moveTo>
                    <a:pt x="590931" y="147739"/>
                  </a:moveTo>
                  <a:lnTo>
                    <a:pt x="586765" y="127215"/>
                  </a:lnTo>
                  <a:lnTo>
                    <a:pt x="575462" y="110451"/>
                  </a:lnTo>
                  <a:lnTo>
                    <a:pt x="558698" y="99148"/>
                  </a:lnTo>
                  <a:lnTo>
                    <a:pt x="538175" y="94970"/>
                  </a:lnTo>
                  <a:lnTo>
                    <a:pt x="538175" y="52768"/>
                  </a:lnTo>
                  <a:lnTo>
                    <a:pt x="534009" y="32245"/>
                  </a:lnTo>
                  <a:lnTo>
                    <a:pt x="522706" y="15481"/>
                  </a:lnTo>
                  <a:lnTo>
                    <a:pt x="505942" y="4165"/>
                  </a:lnTo>
                  <a:lnTo>
                    <a:pt x="485406" y="0"/>
                  </a:lnTo>
                  <a:lnTo>
                    <a:pt x="147726" y="0"/>
                  </a:lnTo>
                  <a:lnTo>
                    <a:pt x="127203" y="4165"/>
                  </a:lnTo>
                  <a:lnTo>
                    <a:pt x="110439" y="15481"/>
                  </a:lnTo>
                  <a:lnTo>
                    <a:pt x="99123" y="32245"/>
                  </a:lnTo>
                  <a:lnTo>
                    <a:pt x="94957" y="52768"/>
                  </a:lnTo>
                  <a:lnTo>
                    <a:pt x="94957" y="94970"/>
                  </a:lnTo>
                  <a:lnTo>
                    <a:pt x="74434" y="99148"/>
                  </a:lnTo>
                  <a:lnTo>
                    <a:pt x="57670" y="110451"/>
                  </a:lnTo>
                  <a:lnTo>
                    <a:pt x="46367" y="127215"/>
                  </a:lnTo>
                  <a:lnTo>
                    <a:pt x="42202" y="147739"/>
                  </a:lnTo>
                  <a:lnTo>
                    <a:pt x="42202" y="432650"/>
                  </a:lnTo>
                  <a:lnTo>
                    <a:pt x="4724" y="432650"/>
                  </a:lnTo>
                  <a:lnTo>
                    <a:pt x="0" y="437388"/>
                  </a:lnTo>
                  <a:lnTo>
                    <a:pt x="0" y="474865"/>
                  </a:lnTo>
                  <a:lnTo>
                    <a:pt x="3327" y="491286"/>
                  </a:lnTo>
                  <a:lnTo>
                    <a:pt x="12382" y="504698"/>
                  </a:lnTo>
                  <a:lnTo>
                    <a:pt x="25793" y="513740"/>
                  </a:lnTo>
                  <a:lnTo>
                    <a:pt x="42202" y="517067"/>
                  </a:lnTo>
                  <a:lnTo>
                    <a:pt x="232143" y="517067"/>
                  </a:lnTo>
                  <a:lnTo>
                    <a:pt x="232143" y="495973"/>
                  </a:lnTo>
                  <a:lnTo>
                    <a:pt x="42202" y="495973"/>
                  </a:lnTo>
                  <a:lnTo>
                    <a:pt x="33997" y="494309"/>
                  </a:lnTo>
                  <a:lnTo>
                    <a:pt x="27292" y="489775"/>
                  </a:lnTo>
                  <a:lnTo>
                    <a:pt x="22771" y="483069"/>
                  </a:lnTo>
                  <a:lnTo>
                    <a:pt x="21107" y="474865"/>
                  </a:lnTo>
                  <a:lnTo>
                    <a:pt x="21107" y="453758"/>
                  </a:lnTo>
                  <a:lnTo>
                    <a:pt x="200494" y="453758"/>
                  </a:lnTo>
                  <a:lnTo>
                    <a:pt x="200494" y="432650"/>
                  </a:lnTo>
                  <a:lnTo>
                    <a:pt x="63309" y="432650"/>
                  </a:lnTo>
                  <a:lnTo>
                    <a:pt x="63309" y="147739"/>
                  </a:lnTo>
                  <a:lnTo>
                    <a:pt x="65798" y="135420"/>
                  </a:lnTo>
                  <a:lnTo>
                    <a:pt x="72593" y="125361"/>
                  </a:lnTo>
                  <a:lnTo>
                    <a:pt x="82638" y="118579"/>
                  </a:lnTo>
                  <a:lnTo>
                    <a:pt x="94957" y="116078"/>
                  </a:lnTo>
                  <a:lnTo>
                    <a:pt x="94957" y="411556"/>
                  </a:lnTo>
                  <a:lnTo>
                    <a:pt x="116078" y="411556"/>
                  </a:lnTo>
                  <a:lnTo>
                    <a:pt x="116078" y="52768"/>
                  </a:lnTo>
                  <a:lnTo>
                    <a:pt x="118567" y="40449"/>
                  </a:lnTo>
                  <a:lnTo>
                    <a:pt x="125361" y="30391"/>
                  </a:lnTo>
                  <a:lnTo>
                    <a:pt x="135407" y="23609"/>
                  </a:lnTo>
                  <a:lnTo>
                    <a:pt x="147726" y="21107"/>
                  </a:lnTo>
                  <a:lnTo>
                    <a:pt x="485406" y="21107"/>
                  </a:lnTo>
                  <a:lnTo>
                    <a:pt x="497725" y="23609"/>
                  </a:lnTo>
                  <a:lnTo>
                    <a:pt x="507784" y="30391"/>
                  </a:lnTo>
                  <a:lnTo>
                    <a:pt x="514565" y="40449"/>
                  </a:lnTo>
                  <a:lnTo>
                    <a:pt x="517067" y="52768"/>
                  </a:lnTo>
                  <a:lnTo>
                    <a:pt x="517067" y="242722"/>
                  </a:lnTo>
                  <a:lnTo>
                    <a:pt x="538175" y="242722"/>
                  </a:lnTo>
                  <a:lnTo>
                    <a:pt x="538175" y="116078"/>
                  </a:lnTo>
                  <a:lnTo>
                    <a:pt x="550494" y="118579"/>
                  </a:lnTo>
                  <a:lnTo>
                    <a:pt x="560552" y="125361"/>
                  </a:lnTo>
                  <a:lnTo>
                    <a:pt x="567334" y="135420"/>
                  </a:lnTo>
                  <a:lnTo>
                    <a:pt x="569823" y="147739"/>
                  </a:lnTo>
                  <a:lnTo>
                    <a:pt x="569823" y="306031"/>
                  </a:lnTo>
                  <a:lnTo>
                    <a:pt x="590931" y="306031"/>
                  </a:lnTo>
                  <a:lnTo>
                    <a:pt x="590931" y="147739"/>
                  </a:lnTo>
                  <a:close/>
                </a:path>
                <a:path w="633729" h="633095">
                  <a:moveTo>
                    <a:pt x="633006" y="592607"/>
                  </a:moveTo>
                  <a:lnTo>
                    <a:pt x="630085" y="577494"/>
                  </a:lnTo>
                  <a:lnTo>
                    <a:pt x="621309" y="564184"/>
                  </a:lnTo>
                  <a:lnTo>
                    <a:pt x="612025" y="554901"/>
                  </a:lnTo>
                  <a:lnTo>
                    <a:pt x="612025" y="592747"/>
                  </a:lnTo>
                  <a:lnTo>
                    <a:pt x="610616" y="600011"/>
                  </a:lnTo>
                  <a:lnTo>
                    <a:pt x="606374" y="606399"/>
                  </a:lnTo>
                  <a:lnTo>
                    <a:pt x="602767" y="610019"/>
                  </a:lnTo>
                  <a:lnTo>
                    <a:pt x="597852" y="612038"/>
                  </a:lnTo>
                  <a:lnTo>
                    <a:pt x="587629" y="612063"/>
                  </a:lnTo>
                  <a:lnTo>
                    <a:pt x="582701" y="610019"/>
                  </a:lnTo>
                  <a:lnTo>
                    <a:pt x="525818" y="553110"/>
                  </a:lnTo>
                  <a:lnTo>
                    <a:pt x="513397" y="540689"/>
                  </a:lnTo>
                  <a:lnTo>
                    <a:pt x="520750" y="534416"/>
                  </a:lnTo>
                  <a:lnTo>
                    <a:pt x="527761" y="527773"/>
                  </a:lnTo>
                  <a:lnTo>
                    <a:pt x="534416" y="520763"/>
                  </a:lnTo>
                  <a:lnTo>
                    <a:pt x="540677" y="513397"/>
                  </a:lnTo>
                  <a:lnTo>
                    <a:pt x="606374" y="579107"/>
                  </a:lnTo>
                  <a:lnTo>
                    <a:pt x="610616" y="585495"/>
                  </a:lnTo>
                  <a:lnTo>
                    <a:pt x="612025" y="592747"/>
                  </a:lnTo>
                  <a:lnTo>
                    <a:pt x="612025" y="554901"/>
                  </a:lnTo>
                  <a:lnTo>
                    <a:pt x="570522" y="513397"/>
                  </a:lnTo>
                  <a:lnTo>
                    <a:pt x="553110" y="495985"/>
                  </a:lnTo>
                  <a:lnTo>
                    <a:pt x="564908" y="473862"/>
                  </a:lnTo>
                  <a:lnTo>
                    <a:pt x="573455" y="450418"/>
                  </a:lnTo>
                  <a:lnTo>
                    <a:pt x="578637" y="426008"/>
                  </a:lnTo>
                  <a:lnTo>
                    <a:pt x="580377" y="401002"/>
                  </a:lnTo>
                  <a:lnTo>
                    <a:pt x="573951" y="353364"/>
                  </a:lnTo>
                  <a:lnTo>
                    <a:pt x="559269" y="318617"/>
                  </a:lnTo>
                  <a:lnTo>
                    <a:pt x="559269" y="401002"/>
                  </a:lnTo>
                  <a:lnTo>
                    <a:pt x="551141" y="451040"/>
                  </a:lnTo>
                  <a:lnTo>
                    <a:pt x="528675" y="494436"/>
                  </a:lnTo>
                  <a:lnTo>
                    <a:pt x="494423" y="528701"/>
                  </a:lnTo>
                  <a:lnTo>
                    <a:pt x="450989" y="551180"/>
                  </a:lnTo>
                  <a:lnTo>
                    <a:pt x="400989" y="559295"/>
                  </a:lnTo>
                  <a:lnTo>
                    <a:pt x="350964" y="551230"/>
                  </a:lnTo>
                  <a:lnTo>
                    <a:pt x="307505" y="528751"/>
                  </a:lnTo>
                  <a:lnTo>
                    <a:pt x="273253" y="494487"/>
                  </a:lnTo>
                  <a:lnTo>
                    <a:pt x="250774" y="451040"/>
                  </a:lnTo>
                  <a:lnTo>
                    <a:pt x="242709" y="401002"/>
                  </a:lnTo>
                  <a:lnTo>
                    <a:pt x="250774" y="350964"/>
                  </a:lnTo>
                  <a:lnTo>
                    <a:pt x="273253" y="307517"/>
                  </a:lnTo>
                  <a:lnTo>
                    <a:pt x="307505" y="273253"/>
                  </a:lnTo>
                  <a:lnTo>
                    <a:pt x="350964" y="250786"/>
                  </a:lnTo>
                  <a:lnTo>
                    <a:pt x="400989" y="242722"/>
                  </a:lnTo>
                  <a:lnTo>
                    <a:pt x="451015" y="250786"/>
                  </a:lnTo>
                  <a:lnTo>
                    <a:pt x="494461" y="273253"/>
                  </a:lnTo>
                  <a:lnTo>
                    <a:pt x="528726" y="307517"/>
                  </a:lnTo>
                  <a:lnTo>
                    <a:pt x="551205" y="350964"/>
                  </a:lnTo>
                  <a:lnTo>
                    <a:pt x="559269" y="401002"/>
                  </a:lnTo>
                  <a:lnTo>
                    <a:pt x="559269" y="318617"/>
                  </a:lnTo>
                  <a:lnTo>
                    <a:pt x="527773" y="274218"/>
                  </a:lnTo>
                  <a:lnTo>
                    <a:pt x="491451" y="246138"/>
                  </a:lnTo>
                  <a:lnTo>
                    <a:pt x="448614" y="228028"/>
                  </a:lnTo>
                  <a:lnTo>
                    <a:pt x="400989" y="221615"/>
                  </a:lnTo>
                  <a:lnTo>
                    <a:pt x="353352" y="228028"/>
                  </a:lnTo>
                  <a:lnTo>
                    <a:pt x="310515" y="246138"/>
                  </a:lnTo>
                  <a:lnTo>
                    <a:pt x="274193" y="274218"/>
                  </a:lnTo>
                  <a:lnTo>
                    <a:pt x="246113" y="310527"/>
                  </a:lnTo>
                  <a:lnTo>
                    <a:pt x="228003" y="353364"/>
                  </a:lnTo>
                  <a:lnTo>
                    <a:pt x="221589" y="401002"/>
                  </a:lnTo>
                  <a:lnTo>
                    <a:pt x="228003" y="448640"/>
                  </a:lnTo>
                  <a:lnTo>
                    <a:pt x="246113" y="491477"/>
                  </a:lnTo>
                  <a:lnTo>
                    <a:pt x="274193" y="527786"/>
                  </a:lnTo>
                  <a:lnTo>
                    <a:pt x="310515" y="555866"/>
                  </a:lnTo>
                  <a:lnTo>
                    <a:pt x="353352" y="573976"/>
                  </a:lnTo>
                  <a:lnTo>
                    <a:pt x="400989" y="580390"/>
                  </a:lnTo>
                  <a:lnTo>
                    <a:pt x="426008" y="578662"/>
                  </a:lnTo>
                  <a:lnTo>
                    <a:pt x="450405" y="573468"/>
                  </a:lnTo>
                  <a:lnTo>
                    <a:pt x="473849" y="564921"/>
                  </a:lnTo>
                  <a:lnTo>
                    <a:pt x="484390" y="559295"/>
                  </a:lnTo>
                  <a:lnTo>
                    <a:pt x="495973" y="553110"/>
                  </a:lnTo>
                  <a:lnTo>
                    <a:pt x="564172" y="621309"/>
                  </a:lnTo>
                  <a:lnTo>
                    <a:pt x="577583" y="630123"/>
                  </a:lnTo>
                  <a:lnTo>
                    <a:pt x="592797" y="633006"/>
                  </a:lnTo>
                  <a:lnTo>
                    <a:pt x="607987" y="629983"/>
                  </a:lnTo>
                  <a:lnTo>
                    <a:pt x="621309" y="621042"/>
                  </a:lnTo>
                  <a:lnTo>
                    <a:pt x="627227" y="612063"/>
                  </a:lnTo>
                  <a:lnTo>
                    <a:pt x="630085" y="607733"/>
                  </a:lnTo>
                  <a:lnTo>
                    <a:pt x="633006" y="592607"/>
                  </a:lnTo>
                  <a:close/>
                </a:path>
                <a:path w="633729" h="633095">
                  <a:moveTo>
                    <a:pt x="633171" y="474764"/>
                  </a:moveTo>
                  <a:lnTo>
                    <a:pt x="631647" y="442683"/>
                  </a:lnTo>
                  <a:lnTo>
                    <a:pt x="631367" y="437083"/>
                  </a:lnTo>
                  <a:lnTo>
                    <a:pt x="626732" y="432650"/>
                  </a:lnTo>
                  <a:lnTo>
                    <a:pt x="590931" y="432650"/>
                  </a:lnTo>
                  <a:lnTo>
                    <a:pt x="590931" y="453758"/>
                  </a:lnTo>
                  <a:lnTo>
                    <a:pt x="611060" y="453758"/>
                  </a:lnTo>
                  <a:lnTo>
                    <a:pt x="612051" y="473773"/>
                  </a:lnTo>
                  <a:lnTo>
                    <a:pt x="610793" y="482079"/>
                  </a:lnTo>
                  <a:lnTo>
                    <a:pt x="606577" y="489026"/>
                  </a:lnTo>
                  <a:lnTo>
                    <a:pt x="600075" y="493877"/>
                  </a:lnTo>
                  <a:lnTo>
                    <a:pt x="590931" y="495973"/>
                  </a:lnTo>
                  <a:lnTo>
                    <a:pt x="590931" y="517067"/>
                  </a:lnTo>
                  <a:lnTo>
                    <a:pt x="607390" y="513740"/>
                  </a:lnTo>
                  <a:lnTo>
                    <a:pt x="620814" y="504659"/>
                  </a:lnTo>
                  <a:lnTo>
                    <a:pt x="629869" y="491223"/>
                  </a:lnTo>
                  <a:lnTo>
                    <a:pt x="633171" y="474764"/>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sp>
          <p:nvSpPr>
            <p:cNvPr id="45" name="object 45"/>
            <p:cNvSpPr/>
            <p:nvPr/>
          </p:nvSpPr>
          <p:spPr>
            <a:xfrm>
              <a:off x="5581421" y="7876222"/>
              <a:ext cx="126631" cy="147751"/>
            </a:xfrm>
            <a:prstGeom prst="rect">
              <a:avLst/>
            </a:prstGeom>
            <a:blipFill>
              <a:blip r:embed="rId13" cstate="print"/>
              <a:stretch>
                <a:fillRect/>
              </a:stretch>
            </a:blipFill>
          </p:spPr>
          <p:txBody>
            <a:bodyPr wrap="square" lIns="0" tIns="0" rIns="0" bIns="0" rtlCol="0"/>
            <a:lstStyle/>
            <a:p>
              <a:endParaRPr>
                <a:latin typeface="Arial" pitchFamily="34" charset="0"/>
                <a:cs typeface="Arial" pitchFamily="34" charset="0"/>
              </a:endParaRPr>
            </a:p>
          </p:txBody>
        </p:sp>
        <p:sp>
          <p:nvSpPr>
            <p:cNvPr id="46" name="object 46"/>
            <p:cNvSpPr/>
            <p:nvPr/>
          </p:nvSpPr>
          <p:spPr>
            <a:xfrm>
              <a:off x="5380926" y="7686294"/>
              <a:ext cx="358775" cy="274955"/>
            </a:xfrm>
            <a:custGeom>
              <a:avLst/>
              <a:gdLst/>
              <a:ahLst/>
              <a:cxnLst/>
              <a:rect l="l" t="t" r="r" b="b"/>
              <a:pathLst>
                <a:path w="358775" h="274954">
                  <a:moveTo>
                    <a:pt x="31635" y="105524"/>
                  </a:moveTo>
                  <a:lnTo>
                    <a:pt x="10541" y="105524"/>
                  </a:lnTo>
                  <a:lnTo>
                    <a:pt x="10541" y="168846"/>
                  </a:lnTo>
                  <a:lnTo>
                    <a:pt x="31635" y="168846"/>
                  </a:lnTo>
                  <a:lnTo>
                    <a:pt x="31635" y="105524"/>
                  </a:lnTo>
                  <a:close/>
                </a:path>
                <a:path w="358775" h="274954">
                  <a:moveTo>
                    <a:pt x="63309" y="221615"/>
                  </a:moveTo>
                  <a:lnTo>
                    <a:pt x="61175" y="211061"/>
                  </a:lnTo>
                  <a:lnTo>
                    <a:pt x="60820" y="209283"/>
                  </a:lnTo>
                  <a:lnTo>
                    <a:pt x="54038" y="199224"/>
                  </a:lnTo>
                  <a:lnTo>
                    <a:pt x="43967" y="192430"/>
                  </a:lnTo>
                  <a:lnTo>
                    <a:pt x="42202" y="192087"/>
                  </a:lnTo>
                  <a:lnTo>
                    <a:pt x="42202" y="215785"/>
                  </a:lnTo>
                  <a:lnTo>
                    <a:pt x="42202" y="248551"/>
                  </a:lnTo>
                  <a:lnTo>
                    <a:pt x="37477" y="253263"/>
                  </a:lnTo>
                  <a:lnTo>
                    <a:pt x="25819" y="253263"/>
                  </a:lnTo>
                  <a:lnTo>
                    <a:pt x="21107" y="248551"/>
                  </a:lnTo>
                  <a:lnTo>
                    <a:pt x="21107" y="215785"/>
                  </a:lnTo>
                  <a:lnTo>
                    <a:pt x="25819" y="211061"/>
                  </a:lnTo>
                  <a:lnTo>
                    <a:pt x="37477" y="211061"/>
                  </a:lnTo>
                  <a:lnTo>
                    <a:pt x="42202" y="215785"/>
                  </a:lnTo>
                  <a:lnTo>
                    <a:pt x="42202" y="192087"/>
                  </a:lnTo>
                  <a:lnTo>
                    <a:pt x="2489" y="209283"/>
                  </a:lnTo>
                  <a:lnTo>
                    <a:pt x="0" y="221615"/>
                  </a:lnTo>
                  <a:lnTo>
                    <a:pt x="0" y="242709"/>
                  </a:lnTo>
                  <a:lnTo>
                    <a:pt x="2489" y="255028"/>
                  </a:lnTo>
                  <a:lnTo>
                    <a:pt x="9271" y="265087"/>
                  </a:lnTo>
                  <a:lnTo>
                    <a:pt x="19329" y="271881"/>
                  </a:lnTo>
                  <a:lnTo>
                    <a:pt x="31648" y="274370"/>
                  </a:lnTo>
                  <a:lnTo>
                    <a:pt x="43967" y="271881"/>
                  </a:lnTo>
                  <a:lnTo>
                    <a:pt x="54038" y="265087"/>
                  </a:lnTo>
                  <a:lnTo>
                    <a:pt x="60820" y="255028"/>
                  </a:lnTo>
                  <a:lnTo>
                    <a:pt x="61175" y="253263"/>
                  </a:lnTo>
                  <a:lnTo>
                    <a:pt x="63309" y="242709"/>
                  </a:lnTo>
                  <a:lnTo>
                    <a:pt x="63309" y="221615"/>
                  </a:lnTo>
                  <a:close/>
                </a:path>
                <a:path w="358775" h="274954">
                  <a:moveTo>
                    <a:pt x="63309" y="31673"/>
                  </a:moveTo>
                  <a:lnTo>
                    <a:pt x="61175" y="21120"/>
                  </a:lnTo>
                  <a:lnTo>
                    <a:pt x="60820" y="19342"/>
                  </a:lnTo>
                  <a:lnTo>
                    <a:pt x="54038" y="9283"/>
                  </a:lnTo>
                  <a:lnTo>
                    <a:pt x="43967" y="2501"/>
                  </a:lnTo>
                  <a:lnTo>
                    <a:pt x="42202" y="2146"/>
                  </a:lnTo>
                  <a:lnTo>
                    <a:pt x="42202" y="25844"/>
                  </a:lnTo>
                  <a:lnTo>
                    <a:pt x="42202" y="58597"/>
                  </a:lnTo>
                  <a:lnTo>
                    <a:pt x="37477" y="63322"/>
                  </a:lnTo>
                  <a:lnTo>
                    <a:pt x="25819" y="63322"/>
                  </a:lnTo>
                  <a:lnTo>
                    <a:pt x="21107" y="58597"/>
                  </a:lnTo>
                  <a:lnTo>
                    <a:pt x="21107" y="25844"/>
                  </a:lnTo>
                  <a:lnTo>
                    <a:pt x="25819" y="21120"/>
                  </a:lnTo>
                  <a:lnTo>
                    <a:pt x="37477" y="21120"/>
                  </a:lnTo>
                  <a:lnTo>
                    <a:pt x="42202" y="25844"/>
                  </a:lnTo>
                  <a:lnTo>
                    <a:pt x="42202" y="2146"/>
                  </a:lnTo>
                  <a:lnTo>
                    <a:pt x="2489" y="19342"/>
                  </a:lnTo>
                  <a:lnTo>
                    <a:pt x="0" y="31673"/>
                  </a:lnTo>
                  <a:lnTo>
                    <a:pt x="0" y="52768"/>
                  </a:lnTo>
                  <a:lnTo>
                    <a:pt x="2489" y="65087"/>
                  </a:lnTo>
                  <a:lnTo>
                    <a:pt x="9271" y="75158"/>
                  </a:lnTo>
                  <a:lnTo>
                    <a:pt x="19329" y="81940"/>
                  </a:lnTo>
                  <a:lnTo>
                    <a:pt x="31648" y="84429"/>
                  </a:lnTo>
                  <a:lnTo>
                    <a:pt x="43967" y="81940"/>
                  </a:lnTo>
                  <a:lnTo>
                    <a:pt x="54038" y="75158"/>
                  </a:lnTo>
                  <a:lnTo>
                    <a:pt x="60820" y="65087"/>
                  </a:lnTo>
                  <a:lnTo>
                    <a:pt x="61175" y="63322"/>
                  </a:lnTo>
                  <a:lnTo>
                    <a:pt x="63309" y="52768"/>
                  </a:lnTo>
                  <a:lnTo>
                    <a:pt x="63309" y="31673"/>
                  </a:lnTo>
                  <a:close/>
                </a:path>
                <a:path w="358775" h="274954">
                  <a:moveTo>
                    <a:pt x="73863" y="105524"/>
                  </a:moveTo>
                  <a:lnTo>
                    <a:pt x="52768" y="105524"/>
                  </a:lnTo>
                  <a:lnTo>
                    <a:pt x="52768" y="168846"/>
                  </a:lnTo>
                  <a:lnTo>
                    <a:pt x="73863" y="168846"/>
                  </a:lnTo>
                  <a:lnTo>
                    <a:pt x="73863" y="105524"/>
                  </a:lnTo>
                  <a:close/>
                </a:path>
                <a:path w="358775" h="274954">
                  <a:moveTo>
                    <a:pt x="105511" y="10553"/>
                  </a:moveTo>
                  <a:lnTo>
                    <a:pt x="84416" y="10553"/>
                  </a:lnTo>
                  <a:lnTo>
                    <a:pt x="84416" y="73875"/>
                  </a:lnTo>
                  <a:lnTo>
                    <a:pt x="105511" y="73875"/>
                  </a:lnTo>
                  <a:lnTo>
                    <a:pt x="105511" y="10553"/>
                  </a:lnTo>
                  <a:close/>
                </a:path>
                <a:path w="358775" h="274954">
                  <a:moveTo>
                    <a:pt x="189941" y="31661"/>
                  </a:moveTo>
                  <a:lnTo>
                    <a:pt x="187807" y="21107"/>
                  </a:lnTo>
                  <a:lnTo>
                    <a:pt x="187452" y="19342"/>
                  </a:lnTo>
                  <a:lnTo>
                    <a:pt x="180670" y="9283"/>
                  </a:lnTo>
                  <a:lnTo>
                    <a:pt x="170599" y="2489"/>
                  </a:lnTo>
                  <a:lnTo>
                    <a:pt x="168833" y="2133"/>
                  </a:lnTo>
                  <a:lnTo>
                    <a:pt x="168833" y="25831"/>
                  </a:lnTo>
                  <a:lnTo>
                    <a:pt x="168833" y="58585"/>
                  </a:lnTo>
                  <a:lnTo>
                    <a:pt x="164109" y="63309"/>
                  </a:lnTo>
                  <a:lnTo>
                    <a:pt x="152450" y="63309"/>
                  </a:lnTo>
                  <a:lnTo>
                    <a:pt x="147726" y="58585"/>
                  </a:lnTo>
                  <a:lnTo>
                    <a:pt x="147726" y="25831"/>
                  </a:lnTo>
                  <a:lnTo>
                    <a:pt x="152450" y="21107"/>
                  </a:lnTo>
                  <a:lnTo>
                    <a:pt x="164109" y="21107"/>
                  </a:lnTo>
                  <a:lnTo>
                    <a:pt x="168833" y="25831"/>
                  </a:lnTo>
                  <a:lnTo>
                    <a:pt x="168833" y="2133"/>
                  </a:lnTo>
                  <a:lnTo>
                    <a:pt x="129120" y="19342"/>
                  </a:lnTo>
                  <a:lnTo>
                    <a:pt x="126631" y="31661"/>
                  </a:lnTo>
                  <a:lnTo>
                    <a:pt x="126631" y="52755"/>
                  </a:lnTo>
                  <a:lnTo>
                    <a:pt x="129120" y="65087"/>
                  </a:lnTo>
                  <a:lnTo>
                    <a:pt x="135890" y="75145"/>
                  </a:lnTo>
                  <a:lnTo>
                    <a:pt x="145961" y="81940"/>
                  </a:lnTo>
                  <a:lnTo>
                    <a:pt x="158280" y="84416"/>
                  </a:lnTo>
                  <a:lnTo>
                    <a:pt x="170599" y="81940"/>
                  </a:lnTo>
                  <a:lnTo>
                    <a:pt x="180670" y="75145"/>
                  </a:lnTo>
                  <a:lnTo>
                    <a:pt x="187452" y="65087"/>
                  </a:lnTo>
                  <a:lnTo>
                    <a:pt x="187807" y="63309"/>
                  </a:lnTo>
                  <a:lnTo>
                    <a:pt x="189941" y="52755"/>
                  </a:lnTo>
                  <a:lnTo>
                    <a:pt x="189941" y="31661"/>
                  </a:lnTo>
                  <a:close/>
                </a:path>
                <a:path w="358775" h="274954">
                  <a:moveTo>
                    <a:pt x="232143" y="10553"/>
                  </a:moveTo>
                  <a:lnTo>
                    <a:pt x="211035" y="10553"/>
                  </a:lnTo>
                  <a:lnTo>
                    <a:pt x="211035" y="73875"/>
                  </a:lnTo>
                  <a:lnTo>
                    <a:pt x="232143" y="73875"/>
                  </a:lnTo>
                  <a:lnTo>
                    <a:pt x="232143" y="10553"/>
                  </a:lnTo>
                  <a:close/>
                </a:path>
                <a:path w="358775" h="274954">
                  <a:moveTo>
                    <a:pt x="316560" y="31673"/>
                  </a:moveTo>
                  <a:lnTo>
                    <a:pt x="314071" y="19342"/>
                  </a:lnTo>
                  <a:lnTo>
                    <a:pt x="307289" y="9283"/>
                  </a:lnTo>
                  <a:lnTo>
                    <a:pt x="297230" y="2501"/>
                  </a:lnTo>
                  <a:lnTo>
                    <a:pt x="284899" y="12"/>
                  </a:lnTo>
                  <a:lnTo>
                    <a:pt x="272580" y="2501"/>
                  </a:lnTo>
                  <a:lnTo>
                    <a:pt x="262521" y="9283"/>
                  </a:lnTo>
                  <a:lnTo>
                    <a:pt x="255739" y="19342"/>
                  </a:lnTo>
                  <a:lnTo>
                    <a:pt x="253250" y="31673"/>
                  </a:lnTo>
                  <a:lnTo>
                    <a:pt x="253250" y="58331"/>
                  </a:lnTo>
                  <a:lnTo>
                    <a:pt x="254711" y="63792"/>
                  </a:lnTo>
                  <a:lnTo>
                    <a:pt x="257492" y="68618"/>
                  </a:lnTo>
                  <a:lnTo>
                    <a:pt x="275767" y="58039"/>
                  </a:lnTo>
                  <a:lnTo>
                    <a:pt x="274828" y="56451"/>
                  </a:lnTo>
                  <a:lnTo>
                    <a:pt x="274332" y="54622"/>
                  </a:lnTo>
                  <a:lnTo>
                    <a:pt x="274345" y="25844"/>
                  </a:lnTo>
                  <a:lnTo>
                    <a:pt x="279082" y="21120"/>
                  </a:lnTo>
                  <a:lnTo>
                    <a:pt x="290728" y="21120"/>
                  </a:lnTo>
                  <a:lnTo>
                    <a:pt x="295452" y="25844"/>
                  </a:lnTo>
                  <a:lnTo>
                    <a:pt x="295465" y="54610"/>
                  </a:lnTo>
                  <a:lnTo>
                    <a:pt x="294982" y="56438"/>
                  </a:lnTo>
                  <a:lnTo>
                    <a:pt x="294055" y="58039"/>
                  </a:lnTo>
                  <a:lnTo>
                    <a:pt x="312305" y="68618"/>
                  </a:lnTo>
                  <a:lnTo>
                    <a:pt x="315099" y="63792"/>
                  </a:lnTo>
                  <a:lnTo>
                    <a:pt x="316560" y="58331"/>
                  </a:lnTo>
                  <a:lnTo>
                    <a:pt x="316560" y="31673"/>
                  </a:lnTo>
                  <a:close/>
                </a:path>
                <a:path w="358775" h="274954">
                  <a:moveTo>
                    <a:pt x="358775" y="10553"/>
                  </a:moveTo>
                  <a:lnTo>
                    <a:pt x="337680" y="10553"/>
                  </a:lnTo>
                  <a:lnTo>
                    <a:pt x="337680" y="73875"/>
                  </a:lnTo>
                  <a:lnTo>
                    <a:pt x="358775" y="73875"/>
                  </a:lnTo>
                  <a:lnTo>
                    <a:pt x="358775" y="10553"/>
                  </a:lnTo>
                  <a:close/>
                </a:path>
              </a:pathLst>
            </a:custGeom>
            <a:solidFill>
              <a:srgbClr val="FFFFFF"/>
            </a:solidFill>
          </p:spPr>
          <p:txBody>
            <a:bodyPr wrap="square" lIns="0" tIns="0" rIns="0" bIns="0" rtlCol="0"/>
            <a:lstStyle/>
            <a:p>
              <a:endParaRPr>
                <a:latin typeface="Arial" pitchFamily="34" charset="0"/>
                <a:cs typeface="Arial" pitchFamily="34" charset="0"/>
              </a:endParaRPr>
            </a:p>
          </p:txBody>
        </p:sp>
      </p:grpSp>
      <p:sp>
        <p:nvSpPr>
          <p:cNvPr id="47" name="object 47"/>
          <p:cNvSpPr txBox="1">
            <a:spLocks noGrp="1"/>
          </p:cNvSpPr>
          <p:nvPr>
            <p:ph type="sldNum" sz="quarter" idx="7"/>
          </p:nvPr>
        </p:nvSpPr>
        <p:spPr>
          <a:xfrm>
            <a:off x="5479032" y="10236651"/>
            <a:ext cx="1650365" cy="160300"/>
          </a:xfrm>
          <a:prstGeom prst="rect">
            <a:avLst/>
          </a:prstGeom>
        </p:spPr>
        <p:txBody>
          <a:bodyPr vert="horz" wrap="square" lIns="0" tIns="6350" rIns="0" bIns="0" rtlCol="0">
            <a:spAutoFit/>
          </a:bodyPr>
          <a:lstStyle/>
          <a:p>
            <a:pPr marL="12700">
              <a:lnSpc>
                <a:spcPct val="100000"/>
              </a:lnSpc>
              <a:spcBef>
                <a:spcPts val="50"/>
              </a:spcBef>
            </a:pPr>
            <a:r>
              <a:rPr dirty="0">
                <a:latin typeface="Arial" pitchFamily="34" charset="0"/>
                <a:cs typeface="Arial" pitchFamily="34" charset="0"/>
              </a:rPr>
              <a:t>Cyber Security Services | 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299830" cy="1069200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887004" y="1615781"/>
            <a:ext cx="270637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AB0E1E"/>
                </a:solidFill>
                <a:latin typeface="Arial" pitchFamily="34" charset="0"/>
                <a:cs typeface="Arial" pitchFamily="34" charset="0"/>
              </a:rPr>
              <a:t>Cyber Risk Management Strategy</a:t>
            </a:r>
            <a:endParaRPr sz="1400">
              <a:latin typeface="Arial" pitchFamily="34" charset="0"/>
              <a:cs typeface="Arial" pitchFamily="34" charset="0"/>
            </a:endParaRPr>
          </a:p>
        </p:txBody>
      </p:sp>
      <p:sp>
        <p:nvSpPr>
          <p:cNvPr id="4" name="object 4"/>
          <p:cNvSpPr txBox="1"/>
          <p:nvPr/>
        </p:nvSpPr>
        <p:spPr>
          <a:xfrm>
            <a:off x="2887004" y="1955828"/>
            <a:ext cx="3743325" cy="1669688"/>
          </a:xfrm>
          <a:prstGeom prst="rect">
            <a:avLst/>
          </a:prstGeom>
        </p:spPr>
        <p:txBody>
          <a:bodyPr vert="horz" wrap="square" lIns="0" tIns="68580" rIns="0" bIns="0" rtlCol="0">
            <a:spAutoFit/>
          </a:bodyPr>
          <a:lstStyle/>
          <a:p>
            <a:pPr marL="170180" indent="-158115">
              <a:lnSpc>
                <a:spcPct val="100000"/>
              </a:lnSpc>
              <a:spcBef>
                <a:spcPts val="540"/>
              </a:spcBef>
              <a:buChar char="•"/>
              <a:tabLst>
                <a:tab pos="170815" algn="l"/>
              </a:tabLst>
            </a:pPr>
            <a:r>
              <a:rPr sz="1050" dirty="0">
                <a:solidFill>
                  <a:srgbClr val="243444"/>
                </a:solidFill>
                <a:latin typeface="Arial" pitchFamily="34" charset="0"/>
                <a:cs typeface="Arial" pitchFamily="34" charset="0"/>
              </a:rPr>
              <a:t>One Policy ISO 27001, ISO 27701, NIST 800</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Series, NIST CSF, RBI Guidelines, RBI Advisory, COBIT, etc.</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ISO 27001 certification assistance</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Cyber maturity assessment</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Information security policy &amp; procedure framework design</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Assessment of COBIT and operating effectiveness</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Security training and awareness</a:t>
            </a:r>
            <a:endParaRPr sz="1050">
              <a:latin typeface="Arial" pitchFamily="34" charset="0"/>
              <a:cs typeface="Arial" pitchFamily="34" charset="0"/>
            </a:endParaRPr>
          </a:p>
        </p:txBody>
      </p:sp>
      <p:grpSp>
        <p:nvGrpSpPr>
          <p:cNvPr id="5" name="object 5"/>
          <p:cNvGrpSpPr/>
          <p:nvPr/>
        </p:nvGrpSpPr>
        <p:grpSpPr>
          <a:xfrm>
            <a:off x="2463627" y="1283096"/>
            <a:ext cx="4431030" cy="2607310"/>
            <a:chOff x="2463627" y="1283096"/>
            <a:chExt cx="4431030" cy="2607310"/>
          </a:xfrm>
        </p:grpSpPr>
        <p:sp>
          <p:nvSpPr>
            <p:cNvPr id="6" name="object 6"/>
            <p:cNvSpPr/>
            <p:nvPr/>
          </p:nvSpPr>
          <p:spPr>
            <a:xfrm>
              <a:off x="2604629" y="1289446"/>
              <a:ext cx="4283710" cy="2594610"/>
            </a:xfrm>
            <a:custGeom>
              <a:avLst/>
              <a:gdLst/>
              <a:ahLst/>
              <a:cxnLst/>
              <a:rect l="l" t="t" r="r" b="b"/>
              <a:pathLst>
                <a:path w="4283709" h="2594610">
                  <a:moveTo>
                    <a:pt x="0" y="979906"/>
                  </a:moveTo>
                  <a:lnTo>
                    <a:pt x="0" y="0"/>
                  </a:lnTo>
                  <a:lnTo>
                    <a:pt x="4283240" y="0"/>
                  </a:lnTo>
                  <a:lnTo>
                    <a:pt x="4283240" y="2594305"/>
                  </a:lnTo>
                  <a:lnTo>
                    <a:pt x="0" y="2594305"/>
                  </a:lnTo>
                  <a:lnTo>
                    <a:pt x="0" y="979906"/>
                  </a:lnTo>
                </a:path>
              </a:pathLst>
            </a:custGeom>
            <a:ln w="12699">
              <a:solidFill>
                <a:srgbClr val="AB0E1E"/>
              </a:solidFill>
            </a:ln>
          </p:spPr>
          <p:txBody>
            <a:bodyPr wrap="square" lIns="0" tIns="0" rIns="0" bIns="0" rtlCol="0"/>
            <a:lstStyle/>
            <a:p>
              <a:endParaRPr>
                <a:latin typeface="Arial" pitchFamily="34" charset="0"/>
                <a:cs typeface="Arial" pitchFamily="34" charset="0"/>
              </a:endParaRPr>
            </a:p>
          </p:txBody>
        </p:sp>
        <p:sp>
          <p:nvSpPr>
            <p:cNvPr id="7" name="object 7"/>
            <p:cNvSpPr/>
            <p:nvPr/>
          </p:nvSpPr>
          <p:spPr>
            <a:xfrm>
              <a:off x="2463622" y="1590763"/>
              <a:ext cx="282575" cy="282575"/>
            </a:xfrm>
            <a:custGeom>
              <a:avLst/>
              <a:gdLst/>
              <a:ahLst/>
              <a:cxnLst/>
              <a:rect l="l" t="t" r="r" b="b"/>
              <a:pathLst>
                <a:path w="282575" h="282575">
                  <a:moveTo>
                    <a:pt x="282003" y="141008"/>
                  </a:moveTo>
                  <a:lnTo>
                    <a:pt x="274815" y="96431"/>
                  </a:lnTo>
                  <a:lnTo>
                    <a:pt x="254800" y="57721"/>
                  </a:lnTo>
                  <a:lnTo>
                    <a:pt x="224269" y="27203"/>
                  </a:lnTo>
                  <a:lnTo>
                    <a:pt x="185559" y="7188"/>
                  </a:lnTo>
                  <a:lnTo>
                    <a:pt x="140995" y="0"/>
                  </a:lnTo>
                  <a:lnTo>
                    <a:pt x="96431" y="7188"/>
                  </a:lnTo>
                  <a:lnTo>
                    <a:pt x="57721" y="27203"/>
                  </a:lnTo>
                  <a:lnTo>
                    <a:pt x="27203" y="57721"/>
                  </a:lnTo>
                  <a:lnTo>
                    <a:pt x="7188" y="96431"/>
                  </a:lnTo>
                  <a:lnTo>
                    <a:pt x="0" y="141008"/>
                  </a:lnTo>
                  <a:lnTo>
                    <a:pt x="7188" y="185572"/>
                  </a:lnTo>
                  <a:lnTo>
                    <a:pt x="27203" y="224282"/>
                  </a:lnTo>
                  <a:lnTo>
                    <a:pt x="57721" y="254800"/>
                  </a:lnTo>
                  <a:lnTo>
                    <a:pt x="96431" y="274828"/>
                  </a:lnTo>
                  <a:lnTo>
                    <a:pt x="140995" y="282016"/>
                  </a:lnTo>
                  <a:lnTo>
                    <a:pt x="185559" y="274828"/>
                  </a:lnTo>
                  <a:lnTo>
                    <a:pt x="224269" y="254800"/>
                  </a:lnTo>
                  <a:lnTo>
                    <a:pt x="254800" y="224282"/>
                  </a:lnTo>
                  <a:lnTo>
                    <a:pt x="274815" y="185572"/>
                  </a:lnTo>
                  <a:lnTo>
                    <a:pt x="282003" y="141008"/>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grpSp>
      <p:sp>
        <p:nvSpPr>
          <p:cNvPr id="8" name="object 8"/>
          <p:cNvSpPr txBox="1"/>
          <p:nvPr/>
        </p:nvSpPr>
        <p:spPr>
          <a:xfrm>
            <a:off x="2887004" y="4547982"/>
            <a:ext cx="268668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AB0E1E"/>
                </a:solidFill>
                <a:latin typeface="Arial" pitchFamily="34" charset="0"/>
                <a:cs typeface="Arial" pitchFamily="34" charset="0"/>
              </a:rPr>
              <a:t>Cyber Risk Assessment &amp; Testing</a:t>
            </a:r>
            <a:endParaRPr sz="1400">
              <a:latin typeface="Arial" pitchFamily="34" charset="0"/>
              <a:cs typeface="Arial" pitchFamily="34" charset="0"/>
            </a:endParaRPr>
          </a:p>
        </p:txBody>
      </p:sp>
      <p:sp>
        <p:nvSpPr>
          <p:cNvPr id="9" name="object 9"/>
          <p:cNvSpPr txBox="1"/>
          <p:nvPr/>
        </p:nvSpPr>
        <p:spPr>
          <a:xfrm>
            <a:off x="2887004" y="4849046"/>
            <a:ext cx="2980055" cy="4649991"/>
          </a:xfrm>
          <a:prstGeom prst="rect">
            <a:avLst/>
          </a:prstGeom>
        </p:spPr>
        <p:txBody>
          <a:bodyPr vert="horz" wrap="square" lIns="0" tIns="68580" rIns="0" bIns="0" rtlCol="0">
            <a:spAutoFit/>
          </a:bodyPr>
          <a:lstStyle/>
          <a:p>
            <a:pPr marL="170180" indent="-158115">
              <a:lnSpc>
                <a:spcPct val="100000"/>
              </a:lnSpc>
              <a:spcBef>
                <a:spcPts val="540"/>
              </a:spcBef>
              <a:buChar char="•"/>
              <a:tabLst>
                <a:tab pos="170815" algn="l"/>
              </a:tabLst>
            </a:pPr>
            <a:r>
              <a:rPr sz="1050" dirty="0">
                <a:solidFill>
                  <a:srgbClr val="243444"/>
                </a:solidFill>
                <a:latin typeface="Arial" pitchFamily="34" charset="0"/>
                <a:cs typeface="Arial" pitchFamily="34" charset="0"/>
              </a:rPr>
              <a:t>Comprehensive IS for Banks CBS,</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Supporting Applications, SWIFT, etc.</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PCI DSS compliance</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Regulatory compliances like GDPR</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Security maturity assessment</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ISAE 3402, SSAE 16 and SSAE 18 assessment</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GRC compliance reviews</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Third party risk management</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Datacenter and DR reviews</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Software compliance reviews</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RBI Compliances for Banks &amp; NBFCs</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SEBI IS Compliances</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IRDA Compliances</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CSV Testing</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Web trust, PKI, CA Assessments</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AADHAR Assessment</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VAPT &amp; configuration review</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Application security testing</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Security architecture review</a:t>
            </a:r>
            <a:endParaRPr sz="1050">
              <a:latin typeface="Arial" pitchFamily="34" charset="0"/>
              <a:cs typeface="Arial" pitchFamily="34" charset="0"/>
            </a:endParaRPr>
          </a:p>
          <a:p>
            <a:pPr marL="170180" indent="-158115">
              <a:lnSpc>
                <a:spcPct val="100000"/>
              </a:lnSpc>
              <a:spcBef>
                <a:spcPts val="439"/>
              </a:spcBef>
              <a:buChar char="•"/>
              <a:tabLst>
                <a:tab pos="170815" algn="l"/>
              </a:tabLst>
            </a:pPr>
            <a:r>
              <a:rPr sz="1050" dirty="0">
                <a:solidFill>
                  <a:srgbClr val="243444"/>
                </a:solidFill>
                <a:latin typeface="Arial" pitchFamily="34" charset="0"/>
                <a:cs typeface="Arial" pitchFamily="34" charset="0"/>
              </a:rPr>
              <a:t>Secure source code review</a:t>
            </a:r>
            <a:endParaRPr sz="1050">
              <a:latin typeface="Arial" pitchFamily="34" charset="0"/>
              <a:cs typeface="Arial" pitchFamily="34" charset="0"/>
            </a:endParaRPr>
          </a:p>
          <a:p>
            <a:pPr marL="170180" indent="-158115">
              <a:lnSpc>
                <a:spcPct val="100000"/>
              </a:lnSpc>
              <a:spcBef>
                <a:spcPts val="434"/>
              </a:spcBef>
              <a:buChar char="•"/>
              <a:tabLst>
                <a:tab pos="170815" algn="l"/>
              </a:tabLst>
            </a:pPr>
            <a:r>
              <a:rPr sz="1050" dirty="0">
                <a:solidFill>
                  <a:srgbClr val="243444"/>
                </a:solidFill>
                <a:latin typeface="Arial" pitchFamily="34" charset="0"/>
                <a:cs typeface="Arial" pitchFamily="34" charset="0"/>
              </a:rPr>
              <a:t>Red team assessment</a:t>
            </a:r>
            <a:endParaRPr sz="1050">
              <a:latin typeface="Arial" pitchFamily="34" charset="0"/>
              <a:cs typeface="Arial" pitchFamily="34" charset="0"/>
            </a:endParaRPr>
          </a:p>
        </p:txBody>
      </p:sp>
      <p:grpSp>
        <p:nvGrpSpPr>
          <p:cNvPr id="10" name="object 10"/>
          <p:cNvGrpSpPr/>
          <p:nvPr/>
        </p:nvGrpSpPr>
        <p:grpSpPr>
          <a:xfrm>
            <a:off x="2463627" y="4257210"/>
            <a:ext cx="4431030" cy="5404485"/>
            <a:chOff x="2463627" y="4257210"/>
            <a:chExt cx="4431030" cy="5404485"/>
          </a:xfrm>
        </p:grpSpPr>
        <p:sp>
          <p:nvSpPr>
            <p:cNvPr id="11" name="object 11"/>
            <p:cNvSpPr/>
            <p:nvPr/>
          </p:nvSpPr>
          <p:spPr>
            <a:xfrm>
              <a:off x="2604629" y="4263560"/>
              <a:ext cx="4283710" cy="5391785"/>
            </a:xfrm>
            <a:custGeom>
              <a:avLst/>
              <a:gdLst/>
              <a:ahLst/>
              <a:cxnLst/>
              <a:rect l="l" t="t" r="r" b="b"/>
              <a:pathLst>
                <a:path w="4283709" h="5391784">
                  <a:moveTo>
                    <a:pt x="0" y="868464"/>
                  </a:moveTo>
                  <a:lnTo>
                    <a:pt x="0" y="0"/>
                  </a:lnTo>
                  <a:lnTo>
                    <a:pt x="4283240" y="0"/>
                  </a:lnTo>
                  <a:lnTo>
                    <a:pt x="4283240" y="5391505"/>
                  </a:lnTo>
                  <a:lnTo>
                    <a:pt x="0" y="5391505"/>
                  </a:lnTo>
                  <a:lnTo>
                    <a:pt x="0" y="868464"/>
                  </a:lnTo>
                </a:path>
              </a:pathLst>
            </a:custGeom>
            <a:ln w="12700">
              <a:solidFill>
                <a:srgbClr val="AB0E1E"/>
              </a:solidFill>
            </a:ln>
          </p:spPr>
          <p:txBody>
            <a:bodyPr wrap="square" lIns="0" tIns="0" rIns="0" bIns="0" rtlCol="0"/>
            <a:lstStyle/>
            <a:p>
              <a:endParaRPr>
                <a:latin typeface="Arial" pitchFamily="34" charset="0"/>
                <a:cs typeface="Arial" pitchFamily="34" charset="0"/>
              </a:endParaRPr>
            </a:p>
          </p:txBody>
        </p:sp>
        <p:sp>
          <p:nvSpPr>
            <p:cNvPr id="12" name="object 12"/>
            <p:cNvSpPr/>
            <p:nvPr/>
          </p:nvSpPr>
          <p:spPr>
            <a:xfrm>
              <a:off x="2463627" y="4538133"/>
              <a:ext cx="282575" cy="282575"/>
            </a:xfrm>
            <a:custGeom>
              <a:avLst/>
              <a:gdLst/>
              <a:ahLst/>
              <a:cxnLst/>
              <a:rect l="l" t="t" r="r" b="b"/>
              <a:pathLst>
                <a:path w="282575" h="282575">
                  <a:moveTo>
                    <a:pt x="140995" y="0"/>
                  </a:moveTo>
                  <a:lnTo>
                    <a:pt x="96432" y="7188"/>
                  </a:lnTo>
                  <a:lnTo>
                    <a:pt x="57727" y="27206"/>
                  </a:lnTo>
                  <a:lnTo>
                    <a:pt x="27205" y="57730"/>
                  </a:lnTo>
                  <a:lnTo>
                    <a:pt x="7188" y="96438"/>
                  </a:lnTo>
                  <a:lnTo>
                    <a:pt x="0" y="141008"/>
                  </a:lnTo>
                  <a:lnTo>
                    <a:pt x="7188" y="185577"/>
                  </a:lnTo>
                  <a:lnTo>
                    <a:pt x="27205" y="224285"/>
                  </a:lnTo>
                  <a:lnTo>
                    <a:pt x="57727" y="254809"/>
                  </a:lnTo>
                  <a:lnTo>
                    <a:pt x="96432" y="274827"/>
                  </a:lnTo>
                  <a:lnTo>
                    <a:pt x="140995" y="282016"/>
                  </a:lnTo>
                  <a:lnTo>
                    <a:pt x="185564" y="274827"/>
                  </a:lnTo>
                  <a:lnTo>
                    <a:pt x="224272" y="254809"/>
                  </a:lnTo>
                  <a:lnTo>
                    <a:pt x="254797" y="224285"/>
                  </a:lnTo>
                  <a:lnTo>
                    <a:pt x="274814" y="185577"/>
                  </a:lnTo>
                  <a:lnTo>
                    <a:pt x="282003" y="141008"/>
                  </a:lnTo>
                  <a:lnTo>
                    <a:pt x="274814" y="96438"/>
                  </a:lnTo>
                  <a:lnTo>
                    <a:pt x="254797" y="57730"/>
                  </a:lnTo>
                  <a:lnTo>
                    <a:pt x="224272" y="27206"/>
                  </a:lnTo>
                  <a:lnTo>
                    <a:pt x="185564" y="7188"/>
                  </a:lnTo>
                  <a:lnTo>
                    <a:pt x="140995" y="0"/>
                  </a:lnTo>
                  <a:close/>
                </a:path>
              </a:pathLst>
            </a:custGeom>
            <a:solidFill>
              <a:srgbClr val="AB0E1E"/>
            </a:solidFill>
          </p:spPr>
          <p:txBody>
            <a:bodyPr wrap="square" lIns="0" tIns="0" rIns="0" bIns="0" rtlCol="0"/>
            <a:lstStyle/>
            <a:p>
              <a:endParaRPr>
                <a:latin typeface="Arial" pitchFamily="34" charset="0"/>
                <a:cs typeface="Arial" pitchFamily="34" charset="0"/>
              </a:endParaRPr>
            </a:p>
          </p:txBody>
        </p:sp>
      </p:grpSp>
      <p:sp>
        <p:nvSpPr>
          <p:cNvPr id="13" name="object 13"/>
          <p:cNvSpPr txBox="1"/>
          <p:nvPr/>
        </p:nvSpPr>
        <p:spPr>
          <a:xfrm>
            <a:off x="2555466" y="1634095"/>
            <a:ext cx="97155" cy="167354"/>
          </a:xfrm>
          <a:prstGeom prst="rect">
            <a:avLst/>
          </a:prstGeom>
        </p:spPr>
        <p:txBody>
          <a:bodyPr vert="horz" wrap="square" lIns="0" tIns="13335" rIns="0" bIns="0" rtlCol="0">
            <a:spAutoFit/>
          </a:bodyPr>
          <a:lstStyle/>
          <a:p>
            <a:pPr marL="12700">
              <a:lnSpc>
                <a:spcPct val="100000"/>
              </a:lnSpc>
              <a:spcBef>
                <a:spcPts val="105"/>
              </a:spcBef>
            </a:pPr>
            <a:r>
              <a:rPr sz="1000" b="0" dirty="0">
                <a:solidFill>
                  <a:srgbClr val="FFFFFF"/>
                </a:solidFill>
                <a:latin typeface="Arial" pitchFamily="34" charset="0"/>
                <a:cs typeface="Arial" pitchFamily="34" charset="0"/>
              </a:rPr>
              <a:t>1</a:t>
            </a:r>
            <a:endParaRPr sz="1000">
              <a:latin typeface="Arial" pitchFamily="34" charset="0"/>
              <a:cs typeface="Arial" pitchFamily="34" charset="0"/>
            </a:endParaRPr>
          </a:p>
        </p:txBody>
      </p:sp>
      <p:sp>
        <p:nvSpPr>
          <p:cNvPr id="15" name="object 15"/>
          <p:cNvSpPr txBox="1">
            <a:spLocks noGrp="1"/>
          </p:cNvSpPr>
          <p:nvPr>
            <p:ph type="sldNum" sz="quarter" idx="7"/>
          </p:nvPr>
        </p:nvSpPr>
        <p:spPr>
          <a:prstGeom prst="rect">
            <a:avLst/>
          </a:prstGeom>
        </p:spPr>
        <p:txBody>
          <a:bodyPr vert="horz" wrap="square" lIns="0" tIns="6350" rIns="0" bIns="0" rtlCol="0">
            <a:spAutoFit/>
          </a:bodyPr>
          <a:lstStyle/>
          <a:p>
            <a:pPr marL="12700">
              <a:lnSpc>
                <a:spcPct val="100000"/>
              </a:lnSpc>
              <a:spcBef>
                <a:spcPts val="50"/>
              </a:spcBef>
            </a:pPr>
            <a:r>
              <a:rPr spc="-290" dirty="0"/>
              <a:t>Cyber </a:t>
            </a:r>
            <a:r>
              <a:rPr spc="-270" dirty="0"/>
              <a:t>Security </a:t>
            </a:r>
            <a:r>
              <a:rPr spc="-295" dirty="0"/>
              <a:t>Services </a:t>
            </a:r>
            <a:r>
              <a:rPr spc="-60" dirty="0"/>
              <a:t>|</a:t>
            </a:r>
            <a:r>
              <a:rPr spc="-190" dirty="0"/>
              <a:t> </a:t>
            </a:r>
            <a:r>
              <a:rPr spc="-260" dirty="0"/>
              <a:t>8</a:t>
            </a:r>
          </a:p>
        </p:txBody>
      </p:sp>
      <p:sp>
        <p:nvSpPr>
          <p:cNvPr id="14" name="object 14"/>
          <p:cNvSpPr txBox="1"/>
          <p:nvPr/>
        </p:nvSpPr>
        <p:spPr>
          <a:xfrm>
            <a:off x="2555466" y="4581487"/>
            <a:ext cx="97155" cy="167354"/>
          </a:xfrm>
          <a:prstGeom prst="rect">
            <a:avLst/>
          </a:prstGeom>
        </p:spPr>
        <p:txBody>
          <a:bodyPr vert="horz" wrap="square" lIns="0" tIns="13335" rIns="0" bIns="0" rtlCol="0">
            <a:spAutoFit/>
          </a:bodyPr>
          <a:lstStyle/>
          <a:p>
            <a:pPr marL="12700">
              <a:lnSpc>
                <a:spcPct val="100000"/>
              </a:lnSpc>
              <a:spcBef>
                <a:spcPts val="105"/>
              </a:spcBef>
            </a:pPr>
            <a:r>
              <a:rPr sz="1000" b="0" dirty="0">
                <a:solidFill>
                  <a:srgbClr val="FFFFFF"/>
                </a:solidFill>
                <a:latin typeface="Arial" pitchFamily="34" charset="0"/>
                <a:cs typeface="Arial" pitchFamily="34" charset="0"/>
              </a:rPr>
              <a:t>2</a:t>
            </a:r>
            <a:endParaRPr sz="100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1406</Words>
  <Application>Microsoft Office PowerPoint</Application>
  <PresentationFormat>Custom</PresentationFormat>
  <Paragraphs>258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Cyber Security  Services</vt:lpstr>
      <vt:lpstr>Contents</vt:lpstr>
      <vt:lpstr>Andersen Global</vt:lpstr>
      <vt:lpstr>Introduction | Cyber Security</vt:lpstr>
      <vt:lpstr>Cyber Security Services</vt:lpstr>
      <vt:lpstr>Cyber Security Services</vt:lpstr>
      <vt:lpstr>PowerPoint Presentation</vt:lpstr>
      <vt:lpstr>Solutions</vt:lpstr>
      <vt:lpstr>PowerPoint Presentation</vt:lpstr>
      <vt:lpstr>PowerPoint Presentation</vt:lpstr>
      <vt:lpstr>Key Differentiators</vt:lpstr>
      <vt:lpstr>Our Locations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 Services</dc:title>
  <cp:lastModifiedBy>Windows User</cp:lastModifiedBy>
  <cp:revision>1</cp:revision>
  <dcterms:created xsi:type="dcterms:W3CDTF">2020-10-15T05:55:10Z</dcterms:created>
  <dcterms:modified xsi:type="dcterms:W3CDTF">2020-10-15T05:59:05Z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2020-10-12T00:00:00Z</vt:filetime>
  </property>
  <property fmtid="{D5CDD505-2E9C-101B-9397-08002B2CF9AE}" pid="3" name="Creator">
    <vt:lpwstr>Adobe Illustrator 24.0 (Macintosh)</vt:lpwstr>
  </property>
  <property fmtid="{D5CDD505-2E9C-101B-9397-08002B2CF9AE}" pid="4" name="LastSaved">
    <vt:filetime>2020-10-15T00:00:00Z</vt:filetime>
  </property>
</Properties>
</file>